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8" r:id="rId3"/>
    <p:sldMasterId id="2147483703" r:id="rId4"/>
    <p:sldMasterId id="2147483716" r:id="rId5"/>
    <p:sldMasterId id="2147483734" r:id="rId6"/>
    <p:sldMasterId id="2147483773" r:id="rId7"/>
    <p:sldMasterId id="2147483782" r:id="rId8"/>
    <p:sldMasterId id="2147483789" r:id="rId9"/>
    <p:sldMasterId id="2147483796" r:id="rId10"/>
  </p:sldMasterIdLst>
  <p:notesMasterIdLst>
    <p:notesMasterId r:id="rId41"/>
  </p:notesMasterIdLst>
  <p:sldIdLst>
    <p:sldId id="331" r:id="rId11"/>
    <p:sldId id="332" r:id="rId12"/>
    <p:sldId id="333" r:id="rId13"/>
    <p:sldId id="334" r:id="rId14"/>
    <p:sldId id="335" r:id="rId15"/>
    <p:sldId id="336" r:id="rId16"/>
    <p:sldId id="2007577095" r:id="rId17"/>
    <p:sldId id="515" r:id="rId18"/>
    <p:sldId id="369" r:id="rId19"/>
    <p:sldId id="265" r:id="rId20"/>
    <p:sldId id="3397" r:id="rId21"/>
    <p:sldId id="2007577097" r:id="rId22"/>
    <p:sldId id="258" r:id="rId23"/>
    <p:sldId id="264" r:id="rId24"/>
    <p:sldId id="261" r:id="rId25"/>
    <p:sldId id="262" r:id="rId26"/>
    <p:sldId id="2007577096" r:id="rId27"/>
    <p:sldId id="415" r:id="rId28"/>
    <p:sldId id="2007577098" r:id="rId29"/>
    <p:sldId id="283" r:id="rId30"/>
    <p:sldId id="284" r:id="rId31"/>
    <p:sldId id="577" r:id="rId32"/>
    <p:sldId id="285" r:id="rId33"/>
    <p:sldId id="578" r:id="rId34"/>
    <p:sldId id="2007577099" r:id="rId35"/>
    <p:sldId id="2007577100" r:id="rId36"/>
    <p:sldId id="576" r:id="rId37"/>
    <p:sldId id="2007577101" r:id="rId38"/>
    <p:sldId id="2007577102" r:id="rId39"/>
    <p:sldId id="20075771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F906-3A64-4079-A524-1A40D9EB0B5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ABE2-D22B-46C4-983F-4F153D903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2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1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36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923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7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301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0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7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35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489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35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90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978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75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033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480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76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8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13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96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0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8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66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1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40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5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1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91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9428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6438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8186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4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0729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46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6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4579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12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71.xml"/><Relationship Id="rId21" Type="http://schemas.openxmlformats.org/officeDocument/2006/relationships/slide" Target="slide5.xml"/><Relationship Id="rId7" Type="http://schemas.openxmlformats.org/officeDocument/2006/relationships/image" Target="../media/image52.gif"/><Relationship Id="rId12" Type="http://schemas.openxmlformats.org/officeDocument/2006/relationships/image" Target="../media/image56.png"/><Relationship Id="rId17" Type="http://schemas.openxmlformats.org/officeDocument/2006/relationships/slide" Target="slide3.xml"/><Relationship Id="rId25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5.gif"/><Relationship Id="rId24" Type="http://schemas.openxmlformats.org/officeDocument/2006/relationships/image" Target="../media/image63.png"/><Relationship Id="rId5" Type="http://schemas.openxmlformats.org/officeDocument/2006/relationships/image" Target="../media/image50.jpg"/><Relationship Id="rId15" Type="http://schemas.openxmlformats.org/officeDocument/2006/relationships/slide" Target="slide2.xml"/><Relationship Id="rId23" Type="http://schemas.openxmlformats.org/officeDocument/2006/relationships/slide" Target="slide6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65.png"/><Relationship Id="rId30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3.gif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7.png"/><Relationship Id="rId11" Type="http://schemas.openxmlformats.org/officeDocument/2006/relationships/image" Target="../media/image91.gif_512"/><Relationship Id="rId5" Type="http://schemas.openxmlformats.org/officeDocument/2006/relationships/image" Target="../media/image86.gif"/><Relationship Id="rId10" Type="http://schemas.openxmlformats.org/officeDocument/2006/relationships/image" Target="../media/image90.gif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13" Type="http://schemas.microsoft.com/office/2007/relationships/hdphoto" Target="../media/hdphoto8.wdp"/><Relationship Id="rId3" Type="http://schemas.openxmlformats.org/officeDocument/2006/relationships/image" Target="../media/image94.png"/><Relationship Id="rId7" Type="http://schemas.openxmlformats.org/officeDocument/2006/relationships/image" Target="../media/image93.gif"/><Relationship Id="rId12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0.gif"/><Relationship Id="rId11" Type="http://schemas.openxmlformats.org/officeDocument/2006/relationships/image" Target="../media/image89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10" Type="http://schemas.microsoft.com/office/2007/relationships/hdphoto" Target="../media/hdphoto7.wdp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gif"/><Relationship Id="rId18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image" Target="../media/image102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80.xml"/><Relationship Id="rId6" Type="http://schemas.microsoft.com/office/2007/relationships/hdphoto" Target="../media/hdphoto9.wdp"/><Relationship Id="rId11" Type="http://schemas.openxmlformats.org/officeDocument/2006/relationships/image" Target="../media/image90.gif"/><Relationship Id="rId5" Type="http://schemas.openxmlformats.org/officeDocument/2006/relationships/image" Target="../media/image105.png"/><Relationship Id="rId15" Type="http://schemas.openxmlformats.org/officeDocument/2006/relationships/image" Target="../media/image89.png"/><Relationship Id="rId10" Type="http://schemas.openxmlformats.org/officeDocument/2006/relationships/image" Target="../media/image108.gif"/><Relationship Id="rId19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microsoft.com/office/2007/relationships/hdphoto" Target="../media/hdphoto10.wdp"/><Relationship Id="rId14" Type="http://schemas.openxmlformats.org/officeDocument/2006/relationships/image" Target="../media/image1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93.gif"/><Relationship Id="rId1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microsoft.com/office/2007/relationships/hdphoto" Target="../media/hdphoto11.wdp"/><Relationship Id="rId12" Type="http://schemas.openxmlformats.org/officeDocument/2006/relationships/image" Target="../media/image90.gif"/><Relationship Id="rId17" Type="http://schemas.openxmlformats.org/officeDocument/2006/relationships/image" Target="../media/image117.png"/><Relationship Id="rId2" Type="http://schemas.openxmlformats.org/officeDocument/2006/relationships/image" Target="../media/image11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5.png"/><Relationship Id="rId11" Type="http://schemas.openxmlformats.org/officeDocument/2006/relationships/image" Target="../media/image110.gif"/><Relationship Id="rId5" Type="http://schemas.openxmlformats.org/officeDocument/2006/relationships/image" Target="../media/image97.gif"/><Relationship Id="rId15" Type="http://schemas.openxmlformats.org/officeDocument/2006/relationships/image" Target="../media/image99.png"/><Relationship Id="rId10" Type="http://schemas.openxmlformats.org/officeDocument/2006/relationships/image" Target="../media/image96.png"/><Relationship Id="rId4" Type="http://schemas.openxmlformats.org/officeDocument/2006/relationships/image" Target="../media/image104.png"/><Relationship Id="rId9" Type="http://schemas.microsoft.com/office/2007/relationships/hdphoto" Target="../media/hdphoto12.wdp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93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1.gif_512"/><Relationship Id="rId5" Type="http://schemas.openxmlformats.org/officeDocument/2006/relationships/image" Target="../media/image90.gif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24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9.pn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28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130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5.jpeg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2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audio" Target="../media/media4.mp3"/><Relationship Id="rId16" Type="http://schemas.openxmlformats.org/officeDocument/2006/relationships/image" Target="../media/image33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9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5.jpe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3.png"/><Relationship Id="rId17" Type="http://schemas.openxmlformats.org/officeDocument/2006/relationships/image" Target="../media/image33.png"/><Relationship Id="rId2" Type="http://schemas.openxmlformats.org/officeDocument/2006/relationships/audio" Target="../media/media4.mp3"/><Relationship Id="rId16" Type="http://schemas.openxmlformats.org/officeDocument/2006/relationships/image" Target="../media/image129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microsoft.com/office/2007/relationships/hdphoto" Target="../media/hdphoto16.wdp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5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microsoft.com/office/2007/relationships/hdphoto" Target="../media/hdphoto13.wdp"/><Relationship Id="rId2" Type="http://schemas.openxmlformats.org/officeDocument/2006/relationships/audio" Target="../media/media4.mp3"/><Relationship Id="rId16" Type="http://schemas.openxmlformats.org/officeDocument/2006/relationships/image" Target="../media/image127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2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audio" Target="../media/media4.mp3"/><Relationship Id="rId16" Type="http://schemas.openxmlformats.org/officeDocument/2006/relationships/image" Target="../media/image33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9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9.pn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28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5.jpeg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5.jpeg"/><Relationship Id="rId5" Type="http://schemas.openxmlformats.org/officeDocument/2006/relationships/slideLayout" Target="../slideLayouts/slideLayout92.xml"/><Relationship Id="rId10" Type="http://schemas.microsoft.com/office/2007/relationships/hdphoto" Target="../media/hdphoto13.wdp"/><Relationship Id="rId4" Type="http://schemas.microsoft.com/office/2007/relationships/media" Target="../media/media5.mp3"/><Relationship Id="rId9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4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7.png"/><Relationship Id="rId4" Type="http://schemas.openxmlformats.org/officeDocument/2006/relationships/image" Target="../media/image5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8.png"/><Relationship Id="rId4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9.png"/><Relationship Id="rId4" Type="http://schemas.openxmlformats.org/officeDocument/2006/relationships/image" Target="../media/image5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63" y="221673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soạn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trực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chứ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đừng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copy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slide qua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nó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sẽ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lệch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sai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ứng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EA1E6209-E3D2-42B0-A36C-FED3CB76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7657" y="1803918"/>
            <a:ext cx="321033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58192DA-7A79-4FDC-AA58-6F941E89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1456" y="1727718"/>
            <a:ext cx="3276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5979AA-7B85-4B91-8939-8932756EC2BD}"/>
              </a:ext>
            </a:extLst>
          </p:cNvPr>
          <p:cNvSpPr txBox="1"/>
          <p:nvPr/>
        </p:nvSpPr>
        <p:spPr>
          <a:xfrm>
            <a:off x="3918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1A225-6A88-4A67-84B9-0D42A376A0C3}"/>
              </a:ext>
            </a:extLst>
          </p:cNvPr>
          <p:cNvSpPr txBox="1"/>
          <p:nvPr/>
        </p:nvSpPr>
        <p:spPr>
          <a:xfrm>
            <a:off x="5823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35451-2B61-4303-A9B6-77362260EB17}"/>
              </a:ext>
            </a:extLst>
          </p:cNvPr>
          <p:cNvSpPr txBox="1"/>
          <p:nvPr/>
        </p:nvSpPr>
        <p:spPr>
          <a:xfrm>
            <a:off x="49856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434A8-5CB9-42CE-9382-1E42864E4E95}"/>
              </a:ext>
            </a:extLst>
          </p:cNvPr>
          <p:cNvSpPr txBox="1"/>
          <p:nvPr/>
        </p:nvSpPr>
        <p:spPr>
          <a:xfrm>
            <a:off x="9176657" y="4013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&gt;25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644EAD-7CB8-41FF-8FF9-AA411AA6849A}"/>
              </a:ext>
            </a:extLst>
          </p:cNvPr>
          <p:cNvSpPr txBox="1"/>
          <p:nvPr/>
        </p:nvSpPr>
        <p:spPr>
          <a:xfrm>
            <a:off x="9176657" y="4851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&lt; 42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18757C4C-D33C-4BA1-9F8D-1D311EE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2857" y="4013718"/>
            <a:ext cx="3429000" cy="148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8FF101BA-F6C2-4F25-9CF9-3E82C58D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3857" y="4089918"/>
            <a:ext cx="3333884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0214CB-D81B-4A5B-A0AA-D2AD04407E52}"/>
              </a:ext>
            </a:extLst>
          </p:cNvPr>
          <p:cNvSpPr txBox="1"/>
          <p:nvPr/>
        </p:nvSpPr>
        <p:spPr>
          <a:xfrm>
            <a:off x="3842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9D4A3-E15C-451A-8695-06BAFB213423}"/>
              </a:ext>
            </a:extLst>
          </p:cNvPr>
          <p:cNvSpPr txBox="1"/>
          <p:nvPr/>
        </p:nvSpPr>
        <p:spPr>
          <a:xfrm>
            <a:off x="5747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AC932-2834-4E7F-85D6-51A779C74C13}"/>
              </a:ext>
            </a:extLst>
          </p:cNvPr>
          <p:cNvSpPr txBox="1"/>
          <p:nvPr/>
        </p:nvSpPr>
        <p:spPr>
          <a:xfrm>
            <a:off x="49094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1D3088-3BBC-4E4F-BD1E-895408753BF9}"/>
              </a:ext>
            </a:extLst>
          </p:cNvPr>
          <p:cNvSpPr txBox="1"/>
          <p:nvPr/>
        </p:nvSpPr>
        <p:spPr>
          <a:xfrm>
            <a:off x="8871857" y="1346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&lt; 19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74378B-94D1-4555-BD54-19FA4027B956}"/>
              </a:ext>
            </a:extLst>
          </p:cNvPr>
          <p:cNvSpPr txBox="1"/>
          <p:nvPr/>
        </p:nvSpPr>
        <p:spPr>
          <a:xfrm>
            <a:off x="8871857" y="2184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&gt; 16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5" grpId="0"/>
      <p:bldP spid="36" grpId="0"/>
      <p:bldP spid="37" grpId="0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0C16B0-35CA-445F-9F62-D2EB16810481}"/>
              </a:ext>
            </a:extLst>
          </p:cNvPr>
          <p:cNvSpPr/>
          <p:nvPr/>
        </p:nvSpPr>
        <p:spPr>
          <a:xfrm>
            <a:off x="502298" y="472751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1.So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8DB6-E686-47BE-9B86-425637B4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650" y="1838131"/>
            <a:ext cx="7201062" cy="4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862E0-E9B0-4EAF-AD3A-1F6636C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38" y="1413878"/>
            <a:ext cx="353377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C8865-C7F8-4DEC-B19D-6DEC4927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92" y="1306286"/>
            <a:ext cx="3895725" cy="228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FB2451-6361-4860-8F47-1206F7BDEC5C}"/>
              </a:ext>
            </a:extLst>
          </p:cNvPr>
          <p:cNvSpPr/>
          <p:nvPr/>
        </p:nvSpPr>
        <p:spPr>
          <a:xfrm>
            <a:off x="3388566" y="4027714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&lt; 16</a:t>
            </a:r>
          </a:p>
        </p:txBody>
      </p:sp>
    </p:spTree>
    <p:extLst>
      <p:ext uri="{BB962C8B-B14F-4D97-AF65-F5344CB8AC3E}">
        <p14:creationId xmlns:p14="http://schemas.microsoft.com/office/powerpoint/2010/main" val="362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slie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449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25 &gt; 15</a:t>
            </a: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634559CE-9E08-4A21-9207-176384DB279C}"/>
              </a:ext>
            </a:extLst>
          </p:cNvPr>
          <p:cNvSpPr/>
          <p:nvPr/>
        </p:nvSpPr>
        <p:spPr>
          <a:xfrm>
            <a:off x="1295819" y="103582"/>
            <a:ext cx="916379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1" y="755821"/>
            <a:ext cx="1309089" cy="80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EA69-650A-4EEA-8DF3-E10227AA05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6673" y="235912"/>
            <a:ext cx="4158593" cy="19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27034-4075-4979-AC33-63144EB57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581" y="190649"/>
            <a:ext cx="2973657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2" y="2337819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8"/>
            <a:ext cx="12192000" cy="1765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2143125" y="408745"/>
            <a:ext cx="7791450" cy="1803633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5A28-82CC-45AF-893C-5253012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381" y="540561"/>
            <a:ext cx="2723872" cy="1603461"/>
          </a:xfrm>
          <a:prstGeom prst="rect">
            <a:avLst/>
          </a:prstGeom>
        </p:spPr>
      </p:pic>
      <p:sp>
        <p:nvSpPr>
          <p:cNvPr id="37" name="D">
            <a:extLst>
              <a:ext uri="{FF2B5EF4-FFF2-40B4-BE49-F238E27FC236}">
                <a16:creationId xmlns:a16="http://schemas.microsoft.com/office/drawing/2014/main" id="{B16EF313-C435-4E91-871E-15791C7707DE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 &lt;16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E1F52-8B91-45F2-B7B7-F4AAF46EC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10" y="483897"/>
            <a:ext cx="2469643" cy="16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509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id="{62FDCE12-CEBE-4E0E-A3C1-CBF7026BB807}"/>
              </a:ext>
            </a:extLst>
          </p:cNvPr>
          <p:cNvSpPr/>
          <p:nvPr/>
        </p:nvSpPr>
        <p:spPr>
          <a:xfrm>
            <a:off x="1421559" y="48411"/>
            <a:ext cx="9103372" cy="189622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35" name="D">
            <a:extLst>
              <a:ext uri="{FF2B5EF4-FFF2-40B4-BE49-F238E27FC236}">
                <a16:creationId xmlns:a16="http://schemas.microsoft.com/office/drawing/2014/main" id="{BAB7E101-B560-498B-B2EB-23827284F924}"/>
              </a:ext>
            </a:extLst>
          </p:cNvPr>
          <p:cNvSpPr/>
          <p:nvPr/>
        </p:nvSpPr>
        <p:spPr>
          <a:xfrm>
            <a:off x="4230016" y="207153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20 =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3050E-3EA1-458F-AC2C-2991176A5E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6301" y="75542"/>
            <a:ext cx="2724502" cy="1764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767CE-4117-44B6-A34E-92663D9F4F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7491" y="99467"/>
            <a:ext cx="2737137" cy="17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8"/>
          <a:stretch/>
        </p:blipFill>
        <p:spPr>
          <a:xfrm>
            <a:off x="0" y="10766"/>
            <a:ext cx="12192000" cy="684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CF6BCDAF-CF46-4A8A-A0B5-FDA8B84FDEA9}"/>
              </a:ext>
            </a:extLst>
          </p:cNvPr>
          <p:cNvSpPr/>
          <p:nvPr/>
        </p:nvSpPr>
        <p:spPr>
          <a:xfrm>
            <a:off x="2735208" y="464976"/>
            <a:ext cx="6019800" cy="685800"/>
          </a:xfrm>
          <a:prstGeom prst="flowChartTermina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DA9BE-7863-4987-911C-2E3E009B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907" y="2023188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654B67F-FFC5-47D7-B00E-31EFD272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507" y="2480388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FF53E0A-9A8F-4E2D-AE93-9125F5F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8107" y="2708988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90486B-B5EC-4E29-8CB9-36798480E329}"/>
              </a:ext>
            </a:extLst>
          </p:cNvPr>
          <p:cNvSpPr txBox="1"/>
          <p:nvPr/>
        </p:nvSpPr>
        <p:spPr>
          <a:xfrm>
            <a:off x="8018107" y="22517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D1282C2-1098-4F73-8CC0-D56FD3CB76AB}"/>
              </a:ext>
            </a:extLst>
          </p:cNvPr>
          <p:cNvSpPr/>
          <p:nvPr/>
        </p:nvSpPr>
        <p:spPr>
          <a:xfrm>
            <a:off x="1845907" y="4994988"/>
            <a:ext cx="22860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&gt; 35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8822530-E1DC-40A7-9D16-A0F1CFBEC55F}"/>
              </a:ext>
            </a:extLst>
          </p:cNvPr>
          <p:cNvSpPr/>
          <p:nvPr/>
        </p:nvSpPr>
        <p:spPr>
          <a:xfrm>
            <a:off x="4893907" y="4994988"/>
            <a:ext cx="2286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&gt; 50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2BC1A1-259E-4980-BA0A-1108D4762BFC}"/>
              </a:ext>
            </a:extLst>
          </p:cNvPr>
          <p:cNvSpPr/>
          <p:nvPr/>
        </p:nvSpPr>
        <p:spPr>
          <a:xfrm>
            <a:off x="7941907" y="4994988"/>
            <a:ext cx="22860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&gt; 18</a:t>
            </a:r>
          </a:p>
        </p:txBody>
      </p:sp>
    </p:spTree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C6D9D5-4DDC-418C-8174-F2A283B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045" y="58293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AB62691A-5082-481B-B760-DA1DDE749779}"/>
              </a:ext>
            </a:extLst>
          </p:cNvPr>
          <p:cNvSpPr/>
          <p:nvPr/>
        </p:nvSpPr>
        <p:spPr>
          <a:xfrm>
            <a:off x="4353560" y="102108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8A55F-5913-4F59-8BB5-F75FAA7329C2}"/>
              </a:ext>
            </a:extLst>
          </p:cNvPr>
          <p:cNvSpPr/>
          <p:nvPr/>
        </p:nvSpPr>
        <p:spPr>
          <a:xfrm>
            <a:off x="5115560" y="102108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067BF-F037-4A04-84E4-16EC68182B47}"/>
              </a:ext>
            </a:extLst>
          </p:cNvPr>
          <p:cNvSpPr txBox="1"/>
          <p:nvPr/>
        </p:nvSpPr>
        <p:spPr>
          <a:xfrm>
            <a:off x="6868160" y="102108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948E0-D81A-4539-BA03-87C242667077}"/>
              </a:ext>
            </a:extLst>
          </p:cNvPr>
          <p:cNvSpPr/>
          <p:nvPr/>
        </p:nvSpPr>
        <p:spPr>
          <a:xfrm>
            <a:off x="19913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24          19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B7FEF-86B1-4202-A20B-2F94958D85DC}"/>
              </a:ext>
            </a:extLst>
          </p:cNvPr>
          <p:cNvSpPr/>
          <p:nvPr/>
        </p:nvSpPr>
        <p:spPr>
          <a:xfrm>
            <a:off x="32105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FF9A7-CA49-4EB4-A699-1A189322E8F8}"/>
              </a:ext>
            </a:extLst>
          </p:cNvPr>
          <p:cNvSpPr txBox="1"/>
          <p:nvPr/>
        </p:nvSpPr>
        <p:spPr>
          <a:xfrm>
            <a:off x="32105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F3F10-B419-444C-867F-617CB995D33A}"/>
              </a:ext>
            </a:extLst>
          </p:cNvPr>
          <p:cNvSpPr/>
          <p:nvPr/>
        </p:nvSpPr>
        <p:spPr>
          <a:xfrm>
            <a:off x="19913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35          37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A0C37-074A-4531-AFD1-3A2D4326D704}"/>
              </a:ext>
            </a:extLst>
          </p:cNvPr>
          <p:cNvSpPr/>
          <p:nvPr/>
        </p:nvSpPr>
        <p:spPr>
          <a:xfrm>
            <a:off x="32105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A215-43F9-4DCD-8F21-7FCE16BADF44}"/>
              </a:ext>
            </a:extLst>
          </p:cNvPr>
          <p:cNvSpPr/>
          <p:nvPr/>
        </p:nvSpPr>
        <p:spPr>
          <a:xfrm>
            <a:off x="19913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68          68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0EB4C-69F8-40D9-BF7D-BFA4BDE80D32}"/>
              </a:ext>
            </a:extLst>
          </p:cNvPr>
          <p:cNvSpPr/>
          <p:nvPr/>
        </p:nvSpPr>
        <p:spPr>
          <a:xfrm>
            <a:off x="32105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3196D7-243E-44BD-ABC4-4A7B1BCF82A0}"/>
              </a:ext>
            </a:extLst>
          </p:cNvPr>
          <p:cNvSpPr/>
          <p:nvPr/>
        </p:nvSpPr>
        <p:spPr>
          <a:xfrm>
            <a:off x="64109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56          65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070EB7-2056-436E-919F-18547F6D6790}"/>
              </a:ext>
            </a:extLst>
          </p:cNvPr>
          <p:cNvSpPr/>
          <p:nvPr/>
        </p:nvSpPr>
        <p:spPr>
          <a:xfrm>
            <a:off x="76301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1B0-60DF-476C-8851-115EC90D09FF}"/>
              </a:ext>
            </a:extLst>
          </p:cNvPr>
          <p:cNvSpPr txBox="1"/>
          <p:nvPr/>
        </p:nvSpPr>
        <p:spPr>
          <a:xfrm>
            <a:off x="76301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153506-9603-4BE2-BF6A-E6CC7E533920}"/>
              </a:ext>
            </a:extLst>
          </p:cNvPr>
          <p:cNvSpPr/>
          <p:nvPr/>
        </p:nvSpPr>
        <p:spPr>
          <a:xfrm>
            <a:off x="64109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90          89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9C6608-DD8E-427D-A87E-2A6B2497809E}"/>
              </a:ext>
            </a:extLst>
          </p:cNvPr>
          <p:cNvSpPr/>
          <p:nvPr/>
        </p:nvSpPr>
        <p:spPr>
          <a:xfrm>
            <a:off x="76301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28A6C4-9D69-437F-9D12-BCD701DE0A2C}"/>
              </a:ext>
            </a:extLst>
          </p:cNvPr>
          <p:cNvSpPr/>
          <p:nvPr/>
        </p:nvSpPr>
        <p:spPr>
          <a:xfrm>
            <a:off x="64109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71          81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49065-1019-4F7A-8CE8-BE456812A0E0}"/>
              </a:ext>
            </a:extLst>
          </p:cNvPr>
          <p:cNvSpPr/>
          <p:nvPr/>
        </p:nvSpPr>
        <p:spPr>
          <a:xfrm>
            <a:off x="76301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1EDD4F-1CF4-495A-A8E8-D0AAC9E11C11}"/>
              </a:ext>
            </a:extLst>
          </p:cNvPr>
          <p:cNvSpPr txBox="1"/>
          <p:nvPr/>
        </p:nvSpPr>
        <p:spPr>
          <a:xfrm>
            <a:off x="32105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0FC6-C4C0-487D-9427-4C448CBD1A80}"/>
              </a:ext>
            </a:extLst>
          </p:cNvPr>
          <p:cNvSpPr txBox="1"/>
          <p:nvPr/>
        </p:nvSpPr>
        <p:spPr>
          <a:xfrm>
            <a:off x="32105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31E37-D38F-4FF8-99AC-35FD29737060}"/>
              </a:ext>
            </a:extLst>
          </p:cNvPr>
          <p:cNvSpPr txBox="1"/>
          <p:nvPr/>
        </p:nvSpPr>
        <p:spPr>
          <a:xfrm>
            <a:off x="76301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EC9D78-659C-47A4-A999-0ACA5D533996}"/>
              </a:ext>
            </a:extLst>
          </p:cNvPr>
          <p:cNvSpPr txBox="1"/>
          <p:nvPr/>
        </p:nvSpPr>
        <p:spPr>
          <a:xfrm>
            <a:off x="76301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1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4" grpId="0"/>
      <p:bldP spid="4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nào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4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24 ? 19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&gt;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&lt;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35 ? 37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0"/>
            <a:ext cx="12167936" cy="6833936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68 ? 68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32228" y="11430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56 ? 65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90 ? 89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71 ? 81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514" r="7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13142"/>
          <a:stretch/>
        </p:blipFill>
        <p:spPr bwMode="auto">
          <a:xfrm>
            <a:off x="2335631" y="23225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25400"/>
            <a:ext cx="12496800" cy="45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9" y="214563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45A0157-2C4E-4642-BAEE-D92B0140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1963" y="1977298"/>
            <a:ext cx="4424945" cy="161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FFF2596-CFD7-484E-9432-F3E63BF4FE70}"/>
              </a:ext>
            </a:extLst>
          </p:cNvPr>
          <p:cNvSpPr/>
          <p:nvPr/>
        </p:nvSpPr>
        <p:spPr>
          <a:xfrm>
            <a:off x="929567" y="414381"/>
            <a:ext cx="891095" cy="647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4D3A01B3-4208-45D5-817B-D4E88D9EC24D}"/>
              </a:ext>
            </a:extLst>
          </p:cNvPr>
          <p:cNvSpPr/>
          <p:nvPr/>
        </p:nvSpPr>
        <p:spPr>
          <a:xfrm>
            <a:off x="1592062" y="1258410"/>
            <a:ext cx="5638800" cy="533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6AA1B3A1-B86E-4EF4-B323-BE61F8D83DC2}"/>
              </a:ext>
            </a:extLst>
          </p:cNvPr>
          <p:cNvSpPr/>
          <p:nvPr/>
        </p:nvSpPr>
        <p:spPr>
          <a:xfrm>
            <a:off x="1820662" y="3925410"/>
            <a:ext cx="56388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D250FF19-0808-4365-814F-0473F3D7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6462" y="1917335"/>
            <a:ext cx="4183626" cy="15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48484C-1F88-405F-98CE-AD570F21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4462" y="5079517"/>
            <a:ext cx="3810000" cy="13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9315C538-565D-41F3-A786-866459CC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662" y="5070063"/>
            <a:ext cx="3810000" cy="138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6A0CBB9E-DB89-4818-83AC-DB3D27CCF772}"/>
              </a:ext>
            </a:extLst>
          </p:cNvPr>
          <p:cNvSpPr/>
          <p:nvPr/>
        </p:nvSpPr>
        <p:spPr>
          <a:xfrm>
            <a:off x="4380841" y="2058509"/>
            <a:ext cx="1295400" cy="1447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59502D-CAFD-4ABC-9B16-369208580215}"/>
              </a:ext>
            </a:extLst>
          </p:cNvPr>
          <p:cNvSpPr/>
          <p:nvPr/>
        </p:nvSpPr>
        <p:spPr>
          <a:xfrm>
            <a:off x="6316462" y="20204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0C4AB1-1FC9-45F7-90D8-EDCD7572C39F}"/>
              </a:ext>
            </a:extLst>
          </p:cNvPr>
          <p:cNvSpPr/>
          <p:nvPr/>
        </p:nvSpPr>
        <p:spPr>
          <a:xfrm>
            <a:off x="29636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5FE09B-A3D1-46C7-8D87-C906FF8D1665}"/>
              </a:ext>
            </a:extLst>
          </p:cNvPr>
          <p:cNvSpPr/>
          <p:nvPr/>
        </p:nvSpPr>
        <p:spPr>
          <a:xfrm>
            <a:off x="89072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78;p97">
            <a:extLst>
              <a:ext uri="{FF2B5EF4-FFF2-40B4-BE49-F238E27FC236}">
                <a16:creationId xmlns:a16="http://schemas.microsoft.com/office/drawing/2014/main" id="{D2F3E209-0C49-4C34-A710-7CEAA96D52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2589" y="734066"/>
            <a:ext cx="9254024" cy="53898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79;p97">
            <a:extLst>
              <a:ext uri="{FF2B5EF4-FFF2-40B4-BE49-F238E27FC236}">
                <a16:creationId xmlns:a16="http://schemas.microsoft.com/office/drawing/2014/main" id="{E57F79B0-843F-49EE-A4D1-2464A60237ED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680;p97">
            <a:extLst>
              <a:ext uri="{FF2B5EF4-FFF2-40B4-BE49-F238E27FC236}">
                <a16:creationId xmlns:a16="http://schemas.microsoft.com/office/drawing/2014/main" id="{CDAF6A26-FDCE-49F6-A47D-DF45900FB06B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4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EE297-48A7-45D5-A64C-F4301880E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77" y="249648"/>
            <a:ext cx="4785964" cy="18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85;p98">
            <a:extLst>
              <a:ext uri="{FF2B5EF4-FFF2-40B4-BE49-F238E27FC236}">
                <a16:creationId xmlns:a16="http://schemas.microsoft.com/office/drawing/2014/main" id="{4ABE5A80-3EB7-45B6-A259-160110F87D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7726" y="526768"/>
            <a:ext cx="9368472" cy="5804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86;p98">
            <a:extLst>
              <a:ext uri="{FF2B5EF4-FFF2-40B4-BE49-F238E27FC236}">
                <a16:creationId xmlns:a16="http://schemas.microsoft.com/office/drawing/2014/main" id="{9F9F48F9-70D0-4E33-A825-8EA5463E6A9B}"/>
              </a:ext>
            </a:extLst>
          </p:cNvPr>
          <p:cNvSpPr txBox="1"/>
          <p:nvPr/>
        </p:nvSpPr>
        <p:spPr>
          <a:xfrm>
            <a:off x="3104133" y="2540991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5B8B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E5B8B7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7DF17-612E-49CB-BB6F-2F47691CB977}"/>
              </a:ext>
            </a:extLst>
          </p:cNvPr>
          <p:cNvSpPr txBox="1"/>
          <p:nvPr/>
        </p:nvSpPr>
        <p:spPr>
          <a:xfrm>
            <a:off x="2400300" y="6181725"/>
            <a:ext cx="62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57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C29B8-87CA-4C7C-AF89-7D6DD8B49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22" y="533400"/>
            <a:ext cx="5396955" cy="17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56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…..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33498-B785-46D6-A33A-0A3BDA5E6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684" y="642939"/>
            <a:ext cx="31242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288898" y="1838300"/>
            <a:ext cx="9282686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22: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So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sánh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có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hai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chữ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620</Words>
  <Application>Microsoft Office PowerPoint</Application>
  <PresentationFormat>Widescreen</PresentationFormat>
  <Paragraphs>115</Paragraphs>
  <Slides>30</Slides>
  <Notes>5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DengXian</vt:lpstr>
      <vt:lpstr>DengXian</vt:lpstr>
      <vt:lpstr>微软雅黑</vt:lpstr>
      <vt:lpstr>Arial</vt:lpstr>
      <vt:lpstr>Arial </vt:lpstr>
      <vt:lpstr>Arial-Rounded</vt:lpstr>
      <vt:lpstr>Calibri</vt:lpstr>
      <vt:lpstr>Karla</vt:lpstr>
      <vt:lpstr>Karla Regular</vt:lpstr>
      <vt:lpstr>Luckiest Guy</vt:lpstr>
      <vt:lpstr>Times New Roman</vt:lpstr>
      <vt:lpstr>UTM Avo</vt:lpstr>
      <vt:lpstr>UTM Cookies</vt:lpstr>
      <vt:lpstr>Wingdings</vt:lpstr>
      <vt:lpstr>3_Office 主题​​</vt:lpstr>
      <vt:lpstr>1_Office Theme</vt:lpstr>
      <vt:lpstr>Office 主题</vt:lpstr>
      <vt:lpstr>1_Office 主题</vt:lpstr>
      <vt:lpstr>千图网海量PPT模板www.58pic.com​​</vt:lpstr>
      <vt:lpstr>https://www.freeppt7.com</vt:lpstr>
      <vt:lpstr>Building Siblings Relationships by Slidesgo</vt:lpstr>
      <vt:lpstr>Office Theme</vt:lpstr>
      <vt:lpstr>2_Office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15</cp:revision>
  <dcterms:created xsi:type="dcterms:W3CDTF">2021-12-01T03:57:26Z</dcterms:created>
  <dcterms:modified xsi:type="dcterms:W3CDTF">2022-01-04T11:26:51Z</dcterms:modified>
</cp:coreProperties>
</file>