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42" r:id="rId4"/>
    <p:sldMasterId id="2147483755" r:id="rId5"/>
  </p:sldMasterIdLst>
  <p:notesMasterIdLst>
    <p:notesMasterId r:id="rId21"/>
  </p:notesMasterIdLst>
  <p:sldIdLst>
    <p:sldId id="2884" r:id="rId6"/>
    <p:sldId id="2007577135" r:id="rId7"/>
    <p:sldId id="2007577123" r:id="rId8"/>
    <p:sldId id="2007577110" r:id="rId9"/>
    <p:sldId id="2007577124" r:id="rId10"/>
    <p:sldId id="2007577125" r:id="rId11"/>
    <p:sldId id="2007577126" r:id="rId12"/>
    <p:sldId id="2007577127" r:id="rId13"/>
    <p:sldId id="2007577128" r:id="rId14"/>
    <p:sldId id="2007577129" r:id="rId15"/>
    <p:sldId id="2007577130" r:id="rId16"/>
    <p:sldId id="2007577131" r:id="rId17"/>
    <p:sldId id="2007577132" r:id="rId18"/>
    <p:sldId id="2007577133" r:id="rId19"/>
    <p:sldId id="28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/>
              <a:t>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7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gi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7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4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F5F4C42-29ED-46AF-AD1C-40BAB4AF6E2A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903501-02E2-44EE-AAC5-D2FAE5A52AC0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DA82B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F79FF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4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9424-A913-407B-A0A9-716352CA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95FE-5230-48ED-B74B-B001C1FD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B4268-5412-4629-B5E7-9E73A4FEA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B6300-5068-4559-B990-4DC8862C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51C7-AAF8-45C1-9B9D-B694CE01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0041-D9C5-4559-9E40-17E87C3A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1A30-F085-46CF-AA14-048B534C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50D0A-328D-49EE-8192-D6EE021A9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C1BEA-6E39-4CF2-9C26-8D046272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13CB8-0B16-411D-98E7-C1DC1FDD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53701-ADC1-4348-B51F-FCEAC93C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4BC3E-183F-4D16-99D6-7BF06D48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F654-3489-4195-8814-7E9C12FB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0BCB3-C6F6-4FC4-A6D8-C0855669B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EE49-442D-495A-8516-4FE62ABB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BAF66-84BE-4AD0-8A66-1A349D1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A1E5A-2AC8-4C10-9E1B-73965B20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F8779-5B45-48E5-8397-9DD3F9AC2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DF13D-39FF-45B3-B36F-D9D1FD09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42DA-958B-4C86-BCE1-48762A43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7285-F8C6-4F5B-AAF8-2AEA70DE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22E24-2FBF-4ED7-B4BF-5ED4B121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63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A9973-8171-41DB-A13A-563AC04E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F03F8-1128-4E84-85C3-079068B32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05F6-4C3F-4C85-930E-EA31B3E91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2A0F-F3D5-4CFD-992B-CC832372B47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4CC9-7165-4595-BD3D-21A0ABAC8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78A16-34C0-4B9C-B7FD-4E72E5AC6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4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0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113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4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40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4.png"/><Relationship Id="rId7" Type="http://schemas.openxmlformats.org/officeDocument/2006/relationships/image" Target="../media/image6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4.png"/><Relationship Id="rId7" Type="http://schemas.openxmlformats.org/officeDocument/2006/relationships/image" Target="../media/image7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4.png"/><Relationship Id="rId7" Type="http://schemas.openxmlformats.org/officeDocument/2006/relationships/image" Target="../media/image7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165477" y="1431697"/>
            <a:ext cx="7563289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2: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6,7,8,9,10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83D84-F1F4-4CE5-9A0A-BF36C82B5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3" y="2466034"/>
            <a:ext cx="9116260" cy="1545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CDDD5C-91AA-4851-BFDF-0DDD59600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2" y="4026017"/>
            <a:ext cx="9116260" cy="1545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CE8B7-B018-4DC0-A8BC-EAC1FC8C4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80" y="3010427"/>
            <a:ext cx="965657" cy="70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EBD58E-6849-4D3C-B552-B62175DED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3" t="20060" r="32078" b="22374"/>
          <a:stretch/>
        </p:blipFill>
        <p:spPr>
          <a:xfrm>
            <a:off x="7224149" y="2894425"/>
            <a:ext cx="802926" cy="899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7D604-C147-43EE-9BBD-020B1540F6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t="18356" r="31008" b="20665"/>
          <a:stretch/>
        </p:blipFill>
        <p:spPr>
          <a:xfrm>
            <a:off x="7971509" y="2654940"/>
            <a:ext cx="824823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30720-A24C-40FD-96CA-587A2009D9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20444" r="30335" b="21328"/>
          <a:stretch/>
        </p:blipFill>
        <p:spPr>
          <a:xfrm>
            <a:off x="9430025" y="2720254"/>
            <a:ext cx="1032412" cy="92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AFE14-D9C3-4568-BA5D-566DBB54C6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9322" r="32000" b="21587"/>
          <a:stretch/>
        </p:blipFill>
        <p:spPr>
          <a:xfrm>
            <a:off x="2920664" y="4389397"/>
            <a:ext cx="802926" cy="943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10CB5-2E72-41DD-9F59-3F944327B4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19821" r="30667" b="21088"/>
          <a:stretch/>
        </p:blipFill>
        <p:spPr>
          <a:xfrm>
            <a:off x="5112237" y="4222482"/>
            <a:ext cx="817524" cy="943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FBBAD4-7C44-46D7-9B7A-2AAA8718E1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t="20416" r="32195" b="22957"/>
          <a:stretch/>
        </p:blipFill>
        <p:spPr>
          <a:xfrm>
            <a:off x="6556672" y="4223780"/>
            <a:ext cx="824518" cy="927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3EA3C7-9A33-4F08-88C6-3825DE7210A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0" t="21513" r="33628" b="22072"/>
          <a:stretch/>
        </p:blipFill>
        <p:spPr>
          <a:xfrm>
            <a:off x="8022309" y="4207968"/>
            <a:ext cx="824823" cy="1008743"/>
          </a:xfrm>
          <a:prstGeom prst="rect">
            <a:avLst/>
          </a:prstGeom>
        </p:spPr>
      </p:pic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93B7B4C9-B95C-4190-AD16-F0A42B701CDB}"/>
              </a:ext>
            </a:extLst>
          </p:cNvPr>
          <p:cNvSpPr/>
          <p:nvPr/>
        </p:nvSpPr>
        <p:spPr>
          <a:xfrm>
            <a:off x="5901591" y="3135955"/>
            <a:ext cx="486999" cy="484185"/>
          </a:xfrm>
          <a:prstGeom prst="roundRect">
            <a:avLst/>
          </a:prstGeom>
          <a:solidFill>
            <a:srgbClr val="9BD19C"/>
          </a:solidFill>
          <a:ln>
            <a:solidFill>
              <a:srgbClr val="9DD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667496C1-E32B-4B6D-B882-CDAC6FE30028}"/>
              </a:ext>
            </a:extLst>
          </p:cNvPr>
          <p:cNvSpPr/>
          <p:nvPr/>
        </p:nvSpPr>
        <p:spPr>
          <a:xfrm>
            <a:off x="7383025" y="3120362"/>
            <a:ext cx="486999" cy="484185"/>
          </a:xfrm>
          <a:prstGeom prst="roundRect">
            <a:avLst/>
          </a:prstGeom>
          <a:solidFill>
            <a:srgbClr val="FFD864"/>
          </a:solidFill>
          <a:ln>
            <a:solidFill>
              <a:srgbClr val="FFD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81A7F44C-795F-4EC9-B596-70795E8649F7}"/>
              </a:ext>
            </a:extLst>
          </p:cNvPr>
          <p:cNvSpPr/>
          <p:nvPr/>
        </p:nvSpPr>
        <p:spPr>
          <a:xfrm>
            <a:off x="8128927" y="2889154"/>
            <a:ext cx="486999" cy="484185"/>
          </a:xfrm>
          <a:prstGeom prst="roundRect">
            <a:avLst/>
          </a:prstGeom>
          <a:solidFill>
            <a:srgbClr val="F9A981"/>
          </a:solidFill>
          <a:ln>
            <a:solidFill>
              <a:srgbClr val="F9A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F99D19A8-6EE1-482B-B3A9-0351DC511BDC}"/>
              </a:ext>
            </a:extLst>
          </p:cNvPr>
          <p:cNvSpPr/>
          <p:nvPr/>
        </p:nvSpPr>
        <p:spPr>
          <a:xfrm>
            <a:off x="9554830" y="2938990"/>
            <a:ext cx="729215" cy="484185"/>
          </a:xfrm>
          <a:prstGeom prst="roundRect">
            <a:avLst/>
          </a:prstGeom>
          <a:solidFill>
            <a:srgbClr val="FFE3A5"/>
          </a:solidFill>
          <a:ln>
            <a:solidFill>
              <a:srgbClr val="FF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C9E44C07-8B9F-4257-A8FD-496D1390B15B}"/>
              </a:ext>
            </a:extLst>
          </p:cNvPr>
          <p:cNvSpPr/>
          <p:nvPr/>
        </p:nvSpPr>
        <p:spPr>
          <a:xfrm>
            <a:off x="3079540" y="4619018"/>
            <a:ext cx="486999" cy="484185"/>
          </a:xfrm>
          <a:prstGeom prst="roundRect">
            <a:avLst/>
          </a:prstGeom>
          <a:solidFill>
            <a:srgbClr val="F9C0BF"/>
          </a:solidFill>
          <a:ln>
            <a:solidFill>
              <a:srgbClr val="F9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6D19578F-24D7-4293-9083-B7E63A5E7AC5}"/>
              </a:ext>
            </a:extLst>
          </p:cNvPr>
          <p:cNvSpPr/>
          <p:nvPr/>
        </p:nvSpPr>
        <p:spPr>
          <a:xfrm>
            <a:off x="5278454" y="4470246"/>
            <a:ext cx="486999" cy="484185"/>
          </a:xfrm>
          <a:prstGeom prst="roundRect">
            <a:avLst/>
          </a:prstGeom>
          <a:solidFill>
            <a:srgbClr val="DCDCDD"/>
          </a:solidFill>
          <a:ln>
            <a:solidFill>
              <a:srgbClr val="DCD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B8BEA744-A476-44C4-B46E-51E69BF9B0F7}"/>
              </a:ext>
            </a:extLst>
          </p:cNvPr>
          <p:cNvSpPr/>
          <p:nvPr/>
        </p:nvSpPr>
        <p:spPr>
          <a:xfrm>
            <a:off x="6742904" y="4467507"/>
            <a:ext cx="486999" cy="484185"/>
          </a:xfrm>
          <a:prstGeom prst="roundRect">
            <a:avLst/>
          </a:prstGeom>
          <a:solidFill>
            <a:srgbClr val="C6EAFB"/>
          </a:solidFill>
          <a:ln>
            <a:solidFill>
              <a:srgbClr val="C6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391230E4-7134-43FC-9635-CE658F21F33B}"/>
              </a:ext>
            </a:extLst>
          </p:cNvPr>
          <p:cNvSpPr/>
          <p:nvPr/>
        </p:nvSpPr>
        <p:spPr>
          <a:xfrm>
            <a:off x="8192196" y="4467507"/>
            <a:ext cx="486999" cy="48418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DDB8729-8AB7-472A-9AF8-52A50B76CDC7}"/>
              </a:ext>
            </a:extLst>
          </p:cNvPr>
          <p:cNvSpPr txBox="1">
            <a:spLocks/>
          </p:cNvSpPr>
          <p:nvPr/>
        </p:nvSpPr>
        <p:spPr>
          <a:xfrm>
            <a:off x="1729530" y="1549633"/>
            <a:ext cx="6949665" cy="32857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thích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hợp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DBD480-0ACB-4D70-BEFB-9B045837AB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8" y="655209"/>
            <a:ext cx="2178792" cy="10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668917AF-A079-4090-A0C9-F2810532CCE8}"/>
              </a:ext>
            </a:extLst>
          </p:cNvPr>
          <p:cNvSpPr/>
          <p:nvPr/>
        </p:nvSpPr>
        <p:spPr>
          <a:xfrm>
            <a:off x="8801253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840EE76A-F8AC-4C5E-ABAA-70E6511B53C1}"/>
              </a:ext>
            </a:extLst>
          </p:cNvPr>
          <p:cNvSpPr/>
          <p:nvPr/>
        </p:nvSpPr>
        <p:spPr>
          <a:xfrm>
            <a:off x="7021441" y="2832871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A57F7ED5-AB6E-4E0B-94C1-87A3CF067664}"/>
              </a:ext>
            </a:extLst>
          </p:cNvPr>
          <p:cNvSpPr/>
          <p:nvPr/>
        </p:nvSpPr>
        <p:spPr>
          <a:xfrm>
            <a:off x="5246164" y="284016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8B85EB31-F99D-40F0-A3AE-4D8BBEE9A2AB}"/>
              </a:ext>
            </a:extLst>
          </p:cNvPr>
          <p:cNvSpPr/>
          <p:nvPr/>
        </p:nvSpPr>
        <p:spPr>
          <a:xfrm>
            <a:off x="3470888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9C432D7-278C-43F1-8271-21049C4646B6}"/>
              </a:ext>
            </a:extLst>
          </p:cNvPr>
          <p:cNvSpPr/>
          <p:nvPr/>
        </p:nvSpPr>
        <p:spPr>
          <a:xfrm>
            <a:off x="1750035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B99B5-F6B2-4635-B5B5-3E6B3F078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1798115" y="2832871"/>
            <a:ext cx="1582056" cy="1478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025AA5-F877-41AB-9EB0-43C226E9C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3432787" y="2832871"/>
            <a:ext cx="1582056" cy="1478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F454A-8B38-477F-8CB1-A2B3FD571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5227114" y="2832871"/>
            <a:ext cx="1582056" cy="147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0160D5-88AC-4778-ADAE-7F572A771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7021441" y="2832871"/>
            <a:ext cx="1582056" cy="1478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C7A5CB-7117-4AF3-924B-A28393691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8815768" y="2832871"/>
            <a:ext cx="1582056" cy="1478994"/>
          </a:xfrm>
          <a:prstGeom prst="rect">
            <a:avLst/>
          </a:prstGeom>
        </p:spPr>
      </p:pic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61FD0275-48A1-4E22-88F5-37BB37EF78BE}"/>
              </a:ext>
            </a:extLst>
          </p:cNvPr>
          <p:cNvSpPr/>
          <p:nvPr/>
        </p:nvSpPr>
        <p:spPr>
          <a:xfrm>
            <a:off x="9140282" y="464734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C71981EA-AAF6-4683-AD3E-8611A1821BEE}"/>
              </a:ext>
            </a:extLst>
          </p:cNvPr>
          <p:cNvSpPr/>
          <p:nvPr/>
        </p:nvSpPr>
        <p:spPr>
          <a:xfrm>
            <a:off x="9140282" y="464734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AABDA0-43E0-409B-8393-22DBE1DD6043}"/>
              </a:ext>
            </a:extLst>
          </p:cNvPr>
          <p:cNvSpPr txBox="1">
            <a:spLocks/>
          </p:cNvSpPr>
          <p:nvPr/>
        </p:nvSpPr>
        <p:spPr>
          <a:xfrm>
            <a:off x="3004677" y="188652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bao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nhiêu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6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chân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D531FA-BE7A-4167-8566-636BFB445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1" y="810784"/>
            <a:ext cx="2472686" cy="12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98677611-4741-4A21-88D9-C4F9780F940C}"/>
              </a:ext>
            </a:extLst>
          </p:cNvPr>
          <p:cNvSpPr/>
          <p:nvPr/>
        </p:nvSpPr>
        <p:spPr>
          <a:xfrm>
            <a:off x="8694928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DAAFE0CC-013C-4C76-98C5-9D19C882DFD8}"/>
              </a:ext>
            </a:extLst>
          </p:cNvPr>
          <p:cNvSpPr/>
          <p:nvPr/>
        </p:nvSpPr>
        <p:spPr>
          <a:xfrm>
            <a:off x="6915116" y="2689503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8975C185-4F75-4A47-B531-31A8C727CA7A}"/>
              </a:ext>
            </a:extLst>
          </p:cNvPr>
          <p:cNvSpPr/>
          <p:nvPr/>
        </p:nvSpPr>
        <p:spPr>
          <a:xfrm>
            <a:off x="5139839" y="2696798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DE13D442-F962-403A-9DF0-FCE6C1E857E6}"/>
              </a:ext>
            </a:extLst>
          </p:cNvPr>
          <p:cNvSpPr/>
          <p:nvPr/>
        </p:nvSpPr>
        <p:spPr>
          <a:xfrm>
            <a:off x="3364563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B8F7317-122B-4CF2-B525-AF62B605FDED}"/>
              </a:ext>
            </a:extLst>
          </p:cNvPr>
          <p:cNvSpPr/>
          <p:nvPr/>
        </p:nvSpPr>
        <p:spPr>
          <a:xfrm>
            <a:off x="1643710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EA34C-D2AB-4DBB-8BE2-FE326E99CD30}"/>
              </a:ext>
            </a:extLst>
          </p:cNvPr>
          <p:cNvSpPr txBox="1">
            <a:spLocks/>
          </p:cNvSpPr>
          <p:nvPr/>
        </p:nvSpPr>
        <p:spPr>
          <a:xfrm>
            <a:off x="3074046" y="1768477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bao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nhiêu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8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chân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3B6DF-2D72-42D8-8174-762B55557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1691790" y="2689503"/>
            <a:ext cx="1582056" cy="1478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CCE16-C19D-4EA6-BD1C-5E478FCD6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3326462" y="2689503"/>
            <a:ext cx="1582056" cy="147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01EFA4-9148-4827-9A4C-DBB91E589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5120789" y="2689503"/>
            <a:ext cx="1582056" cy="1478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E6124F-3C9E-48E5-8161-1AF0B60D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6915116" y="2689503"/>
            <a:ext cx="1582056" cy="1478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BFCA81-71D2-464C-96E0-8AC4F54EB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8709443" y="2689503"/>
            <a:ext cx="1582056" cy="147899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7D3944-6A0F-44D5-B159-24795F2B35C1}"/>
              </a:ext>
            </a:extLst>
          </p:cNvPr>
          <p:cNvSpPr/>
          <p:nvPr/>
        </p:nvSpPr>
        <p:spPr>
          <a:xfrm>
            <a:off x="9001659" y="4498831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25F28F00-CDB5-491F-97C0-1A4B70D363BC}"/>
              </a:ext>
            </a:extLst>
          </p:cNvPr>
          <p:cNvSpPr/>
          <p:nvPr/>
        </p:nvSpPr>
        <p:spPr>
          <a:xfrm>
            <a:off x="9001659" y="4498831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37F7C8-ED21-42D3-B686-48F4827A9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9" y="630745"/>
            <a:ext cx="2275464" cy="11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15D4F-FCD4-40DD-8D03-BF05C15AA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3902855" y="396580"/>
            <a:ext cx="7714312" cy="6064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338BD-658C-46C9-BDC2-6F530316B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84" y="476407"/>
            <a:ext cx="1212126" cy="1106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351F14-8CF8-4ADF-9E3D-FBB08BE67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81" y="834620"/>
            <a:ext cx="1198968" cy="499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CDC4C-EC57-4EAC-9704-4A74C3100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8" y="565352"/>
            <a:ext cx="1198968" cy="499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F44BA-0175-4A90-9181-64F8F5196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1" y="1095123"/>
            <a:ext cx="1198968" cy="4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38D440-E26C-4BCC-AECA-96BE7C172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04" y="539832"/>
            <a:ext cx="1009928" cy="420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C12C7-DCF2-4F2C-82C6-973D84216D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59" y="1150941"/>
            <a:ext cx="741912" cy="309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28E6F-0C66-4335-9AE7-F563E7B0A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09" y="1055743"/>
            <a:ext cx="1198968" cy="499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179067-DBDC-4ACA-AD8B-087C6A719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2" y="676544"/>
            <a:ext cx="741912" cy="309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93A8D9-22F6-4C00-A57C-5167C3BCD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90" y="1752531"/>
            <a:ext cx="549310" cy="864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0C9968-0F79-4ACD-8142-CCF74B0443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46" y="1531086"/>
            <a:ext cx="549310" cy="864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F22DE-495F-43C7-84D3-5DBA716C61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12" y="1709249"/>
            <a:ext cx="392445" cy="617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6C0FB8-5600-4174-8779-8BB1C6710F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76" y="1652067"/>
            <a:ext cx="549310" cy="8646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E39812-9544-4C3C-84F6-FA0D3F4EFF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35" y="1688241"/>
            <a:ext cx="392445" cy="617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44102F-7620-4249-8005-B80832C41E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9" y="1625356"/>
            <a:ext cx="656315" cy="10330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F93565-E64F-4615-861D-DB9EE14498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64" y="1531087"/>
            <a:ext cx="790421" cy="1244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E5E579-DBA4-47E7-BEA9-10CF9C6593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55" y="1841613"/>
            <a:ext cx="392445" cy="6177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935873-B07E-4160-B3C3-B8231639B0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59" y="5027423"/>
            <a:ext cx="660597" cy="5000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046B28-607E-40C0-A94E-269F4AAE1D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35" y="4281682"/>
            <a:ext cx="688947" cy="452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1D5BA3-735F-4FE7-90F3-9CF6D0C892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56" y="4664013"/>
            <a:ext cx="731720" cy="4803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DDF419-7A87-42F2-A16E-04D0C44966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38" y="5064599"/>
            <a:ext cx="837625" cy="633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8DBE4D-9FD4-4AE7-A03B-2BDF4CEA99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9" y="5071140"/>
            <a:ext cx="828975" cy="6267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F173C1-665D-4925-B639-6D092F39B6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75" y="4531233"/>
            <a:ext cx="865410" cy="4763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699E90-85F1-4030-986B-7CE19FF150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40" y="4216097"/>
            <a:ext cx="647898" cy="5834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FDD890-8504-4295-9DF6-2DF6F60B1FF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1791" y="5227110"/>
            <a:ext cx="684001" cy="6159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664749-D757-4FF1-AAB9-C5D6D011D65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30" y="4676281"/>
            <a:ext cx="728517" cy="550829"/>
          </a:xfrm>
          <a:prstGeom prst="rect">
            <a:avLst/>
          </a:prstGeom>
        </p:spPr>
      </p:pic>
      <p:sp>
        <p:nvSpPr>
          <p:cNvPr id="28" name="Rounded Rectangle 41">
            <a:extLst>
              <a:ext uri="{FF2B5EF4-FFF2-40B4-BE49-F238E27FC236}">
                <a16:creationId xmlns:a16="http://schemas.microsoft.com/office/drawing/2014/main" id="{D73AE545-59B8-4721-A23B-F98263E57F70}"/>
              </a:ext>
            </a:extLst>
          </p:cNvPr>
          <p:cNvSpPr/>
          <p:nvPr/>
        </p:nvSpPr>
        <p:spPr>
          <a:xfrm>
            <a:off x="1324771" y="1970227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?</a:t>
            </a: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92451EAF-4510-4AFF-A4BC-1100ACA7CBA8}"/>
              </a:ext>
            </a:extLst>
          </p:cNvPr>
          <p:cNvSpPr/>
          <p:nvPr/>
        </p:nvSpPr>
        <p:spPr>
          <a:xfrm>
            <a:off x="1314090" y="1970227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8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A2EACD9-0200-48BA-AA6F-F5BFFC20B4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11" y="1879966"/>
            <a:ext cx="490040" cy="808069"/>
          </a:xfrm>
          <a:prstGeom prst="rect">
            <a:avLst/>
          </a:prstGeom>
        </p:spPr>
      </p:pic>
      <p:sp>
        <p:nvSpPr>
          <p:cNvPr id="31" name="Rounded Rectangle 44">
            <a:extLst>
              <a:ext uri="{FF2B5EF4-FFF2-40B4-BE49-F238E27FC236}">
                <a16:creationId xmlns:a16="http://schemas.microsoft.com/office/drawing/2014/main" id="{5CF06944-F149-4A23-9B0B-E42F0E66254B}"/>
              </a:ext>
            </a:extLst>
          </p:cNvPr>
          <p:cNvSpPr/>
          <p:nvPr/>
        </p:nvSpPr>
        <p:spPr>
          <a:xfrm>
            <a:off x="1361012" y="5510495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32" name="Rounded Rectangle 45">
            <a:extLst>
              <a:ext uri="{FF2B5EF4-FFF2-40B4-BE49-F238E27FC236}">
                <a16:creationId xmlns:a16="http://schemas.microsoft.com/office/drawing/2014/main" id="{4B9E8CF8-194B-4D73-8E74-1C555E370A19}"/>
              </a:ext>
            </a:extLst>
          </p:cNvPr>
          <p:cNvSpPr/>
          <p:nvPr/>
        </p:nvSpPr>
        <p:spPr>
          <a:xfrm>
            <a:off x="1350331" y="5510495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BADF92BC-CBAF-4A0D-8483-02755BEA3CAB}"/>
              </a:ext>
            </a:extLst>
          </p:cNvPr>
          <p:cNvSpPr/>
          <p:nvPr/>
        </p:nvSpPr>
        <p:spPr>
          <a:xfrm>
            <a:off x="1324771" y="3715011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34" name="Rounded Rectangle 47">
            <a:extLst>
              <a:ext uri="{FF2B5EF4-FFF2-40B4-BE49-F238E27FC236}">
                <a16:creationId xmlns:a16="http://schemas.microsoft.com/office/drawing/2014/main" id="{FB43AE08-E79A-4C04-B4C6-754D8B9127F8}"/>
              </a:ext>
            </a:extLst>
          </p:cNvPr>
          <p:cNvSpPr/>
          <p:nvPr/>
        </p:nvSpPr>
        <p:spPr>
          <a:xfrm>
            <a:off x="1323826" y="3716973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7</a:t>
            </a:r>
          </a:p>
        </p:txBody>
      </p:sp>
      <p:sp>
        <p:nvSpPr>
          <p:cNvPr id="35" name="Rounded Rectangle 48">
            <a:extLst>
              <a:ext uri="{FF2B5EF4-FFF2-40B4-BE49-F238E27FC236}">
                <a16:creationId xmlns:a16="http://schemas.microsoft.com/office/drawing/2014/main" id="{28B7736C-4967-4E13-BD6A-9546A2E68C95}"/>
              </a:ext>
            </a:extLst>
          </p:cNvPr>
          <p:cNvSpPr/>
          <p:nvPr/>
        </p:nvSpPr>
        <p:spPr>
          <a:xfrm>
            <a:off x="1349394" y="2768454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36" name="Rounded Rectangle 49">
            <a:extLst>
              <a:ext uri="{FF2B5EF4-FFF2-40B4-BE49-F238E27FC236}">
                <a16:creationId xmlns:a16="http://schemas.microsoft.com/office/drawing/2014/main" id="{A68A3BF1-A012-46E4-B48C-8D618698A0B2}"/>
              </a:ext>
            </a:extLst>
          </p:cNvPr>
          <p:cNvSpPr/>
          <p:nvPr/>
        </p:nvSpPr>
        <p:spPr>
          <a:xfrm>
            <a:off x="1338713" y="2768454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</a:t>
            </a:r>
          </a:p>
        </p:txBody>
      </p:sp>
      <p:sp>
        <p:nvSpPr>
          <p:cNvPr id="37" name="Rounded Rectangle 50">
            <a:extLst>
              <a:ext uri="{FF2B5EF4-FFF2-40B4-BE49-F238E27FC236}">
                <a16:creationId xmlns:a16="http://schemas.microsoft.com/office/drawing/2014/main" id="{E82EA90A-227E-4003-8E2A-BA5AC34B9E1C}"/>
              </a:ext>
            </a:extLst>
          </p:cNvPr>
          <p:cNvSpPr/>
          <p:nvPr/>
        </p:nvSpPr>
        <p:spPr>
          <a:xfrm>
            <a:off x="1356552" y="4521000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E638D2D3-8BC3-4A7D-99D0-878CE0C7F84F}"/>
              </a:ext>
            </a:extLst>
          </p:cNvPr>
          <p:cNvSpPr/>
          <p:nvPr/>
        </p:nvSpPr>
        <p:spPr>
          <a:xfrm>
            <a:off x="1345871" y="4521000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DD4460-D5B2-4B37-8CAC-F5D0CB6A7C1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53" y="2744174"/>
            <a:ext cx="808447" cy="7730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A84922-B970-478A-8B3B-D4B9689ACCD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87" y="3778023"/>
            <a:ext cx="1088922" cy="4752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1A80AE1-BBFD-445A-B527-9094780C85D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76" y="4590729"/>
            <a:ext cx="698545" cy="4804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5206203-07E2-43DC-A688-0B9478A2A5D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99" y="5548125"/>
            <a:ext cx="715078" cy="6484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CFDEA5-5D30-4CA2-A28E-556C5054B29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3" y="205542"/>
            <a:ext cx="2538195" cy="1329495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7C56AC83-A55F-47DC-99C4-2FC059433150}"/>
              </a:ext>
            </a:extLst>
          </p:cNvPr>
          <p:cNvSpPr txBox="1">
            <a:spLocks/>
          </p:cNvSpPr>
          <p:nvPr/>
        </p:nvSpPr>
        <p:spPr>
          <a:xfrm>
            <a:off x="885005" y="1223510"/>
            <a:ext cx="2961558" cy="526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+mj-lt"/>
                <a:cs typeface="Lato Heavy" panose="020F0502020204030203" pitchFamily="34" charset="0"/>
              </a:rPr>
              <a:t>4.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Số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?</a:t>
            </a:r>
            <a:endParaRPr lang="en-GB" sz="3200" dirty="0">
              <a:latin typeface="+mj-lt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1">
            <a:extLst>
              <a:ext uri="{FF2B5EF4-FFF2-40B4-BE49-F238E27FC236}">
                <a16:creationId xmlns:a16="http://schemas.microsoft.com/office/drawing/2014/main" id="{E64B5CAD-9C9C-436A-8881-314F5AD76846}"/>
              </a:ext>
            </a:extLst>
          </p:cNvPr>
          <p:cNvSpPr/>
          <p:nvPr/>
        </p:nvSpPr>
        <p:spPr>
          <a:xfrm>
            <a:off x="1564819" y="3832361"/>
            <a:ext cx="684731" cy="684731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+mj-lt"/>
              </a:rPr>
              <a:t>?</a:t>
            </a: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60116F24-CD26-4208-BB86-CC24CB29BFD7}"/>
              </a:ext>
            </a:extLst>
          </p:cNvPr>
          <p:cNvSpPr/>
          <p:nvPr/>
        </p:nvSpPr>
        <p:spPr>
          <a:xfrm>
            <a:off x="1490117" y="3783838"/>
            <a:ext cx="780699" cy="777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+mj-lt"/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9B99FA1-F88E-439D-B3A7-8AA2BF01B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" y="351413"/>
            <a:ext cx="2174648" cy="10873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7C513CE-4DCC-4A54-9176-608E567D629A}"/>
              </a:ext>
            </a:extLst>
          </p:cNvPr>
          <p:cNvSpPr txBox="1">
            <a:spLocks/>
          </p:cNvSpPr>
          <p:nvPr/>
        </p:nvSpPr>
        <p:spPr>
          <a:xfrm>
            <a:off x="1133458" y="1850671"/>
            <a:ext cx="1731583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+mj-lt"/>
                <a:cs typeface="Lato Heavy" panose="020F0502020204030203" pitchFamily="34" charset="0"/>
              </a:rPr>
              <a:t>4.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Số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?</a:t>
            </a:r>
            <a:endParaRPr lang="en-GB" sz="3200" dirty="0">
              <a:latin typeface="+mj-lt"/>
              <a:cs typeface="Lato Heavy" panose="020F0502020204030203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3DE7AAD-037E-41D1-B967-D3A8F8C40E9A}"/>
              </a:ext>
            </a:extLst>
          </p:cNvPr>
          <p:cNvSpPr txBox="1">
            <a:spLocks/>
          </p:cNvSpPr>
          <p:nvPr/>
        </p:nvSpPr>
        <p:spPr>
          <a:xfrm>
            <a:off x="600491" y="2617186"/>
            <a:ext cx="2267147" cy="10609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latin typeface="+mj-lt"/>
                <a:cs typeface="Lato Heavy" panose="020F0502020204030203" pitchFamily="34" charset="0"/>
              </a:rPr>
              <a:t>Trong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2800" dirty="0" err="1">
                <a:latin typeface="+mj-lt"/>
                <a:cs typeface="Lato Heavy" panose="020F0502020204030203" pitchFamily="34" charset="0"/>
              </a:rPr>
              <a:t>tranh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2800" dirty="0" err="1">
                <a:latin typeface="+mj-lt"/>
                <a:cs typeface="Lato Heavy" panose="020F0502020204030203" pitchFamily="34" charset="0"/>
              </a:rPr>
              <a:t>có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2800" dirty="0" err="1">
                <a:latin typeface="+mj-lt"/>
                <a:cs typeface="Lato Heavy" panose="020F0502020204030203" pitchFamily="34" charset="0"/>
              </a:rPr>
              <a:t>bao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2800" dirty="0" err="1">
                <a:latin typeface="+mj-lt"/>
                <a:cs typeface="Lato Heavy" panose="020F0502020204030203" pitchFamily="34" charset="0"/>
              </a:rPr>
              <a:t>nhiêu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 con </a:t>
            </a:r>
            <a:r>
              <a:rPr lang="en-US" sz="2800" dirty="0" err="1">
                <a:latin typeface="+mj-lt"/>
                <a:cs typeface="Lato Heavy" panose="020F0502020204030203" pitchFamily="34" charset="0"/>
              </a:rPr>
              <a:t>thỏ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?</a:t>
            </a:r>
            <a:endParaRPr lang="en-GB" sz="2800" dirty="0">
              <a:latin typeface="+mj-lt"/>
              <a:cs typeface="Lato Heavy" panose="020F0502020204030203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68C816C-7120-4743-A74B-4F9F8DA3C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3902855" y="396580"/>
            <a:ext cx="7714312" cy="60648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4C886D-66BC-4EF2-A8A6-04DDAD43E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81" y="834620"/>
            <a:ext cx="1198968" cy="4994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A3DED6-FBB1-4D8A-873A-C89D9A5D3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8" y="565352"/>
            <a:ext cx="1198968" cy="4994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5BD9D50-D102-46A4-8CA6-A7E29461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1" y="1095123"/>
            <a:ext cx="1198968" cy="4994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504C855-7D65-4806-BA5F-5A1C7E84C6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04" y="539832"/>
            <a:ext cx="1009928" cy="4207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4E77A2-628F-4472-A43B-33F0D36BB5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59" y="1150941"/>
            <a:ext cx="741912" cy="30906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680163C-6D65-4E85-8A02-D091E4B7C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09" y="1055743"/>
            <a:ext cx="1198968" cy="499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7BBC17-181D-4614-BCF8-B7184D487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2" y="676544"/>
            <a:ext cx="741912" cy="3090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0E7CB6-910F-40E3-B182-23EC280BF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90" y="1752531"/>
            <a:ext cx="549310" cy="8646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B2D271-FE03-40DC-813C-903FC782F5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46" y="1531086"/>
            <a:ext cx="549310" cy="8646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A4BEBF4-0F76-49DB-B529-484638017E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12" y="1709249"/>
            <a:ext cx="392445" cy="617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9BFD5D7-626B-4968-AB17-020E29EAD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76" y="1652067"/>
            <a:ext cx="549310" cy="8646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0B5E06B-55B9-49B7-880B-E9276FB79E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35" y="1688241"/>
            <a:ext cx="392445" cy="6177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3C5D9-AE84-403E-B761-ADA3A21D24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9" y="1625356"/>
            <a:ext cx="656315" cy="10330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C0B252D-3312-4738-8D7D-511B46260F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64" y="1531087"/>
            <a:ext cx="790421" cy="12441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8A9AEE2-38B7-4B62-8710-1BE3E172EC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55" y="1841613"/>
            <a:ext cx="392445" cy="6177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A3AD2D-5140-4DAA-B7FC-776836C497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59" y="5027423"/>
            <a:ext cx="660597" cy="50007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0762D9C-1EF3-4B25-95A0-ED2B1BB2B3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35" y="4281682"/>
            <a:ext cx="688947" cy="4522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E703A5-D998-454A-9763-9C14F9E956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56" y="4664013"/>
            <a:ext cx="731720" cy="4803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4E922E-F712-418B-89E5-416F8CC8D8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38" y="5064599"/>
            <a:ext cx="837625" cy="633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A3864D-E94E-41D8-9606-E1B18DE611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9" y="5071140"/>
            <a:ext cx="828975" cy="62678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DC258CC-D534-4893-B0E0-CA8816FF93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75" y="4531233"/>
            <a:ext cx="865410" cy="4763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FA9D2BB-1B69-4B45-9B14-F3D49794C90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40" y="4216097"/>
            <a:ext cx="647898" cy="583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AF02271-874C-439E-8E82-23B43BBA595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1791" y="5227110"/>
            <a:ext cx="684001" cy="61596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6C8EB4E-CBA6-4A67-9828-B3B26F0245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30" y="4676281"/>
            <a:ext cx="728517" cy="5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B47959-DD33-45CF-ABE8-C0D35AF5067A}"/>
              </a:ext>
            </a:extLst>
          </p:cNvPr>
          <p:cNvSpPr txBox="1"/>
          <p:nvPr/>
        </p:nvSpPr>
        <p:spPr>
          <a:xfrm>
            <a:off x="3870252" y="1980762"/>
            <a:ext cx="4657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3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E0F15DC0-6CE4-410F-8FCC-5E48D5B3D0E3}"/>
              </a:ext>
            </a:extLst>
          </p:cNvPr>
          <p:cNvSpPr/>
          <p:nvPr/>
        </p:nvSpPr>
        <p:spPr>
          <a:xfrm>
            <a:off x="2490218" y="1332777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E5CB30FD-081B-4FC9-9915-CD3A50552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93" y="1257987"/>
            <a:ext cx="2228796" cy="1634451"/>
          </a:xfrm>
          <a:prstGeom prst="rect">
            <a:avLst/>
          </a:prstGeom>
        </p:spPr>
      </p:pic>
      <p:sp>
        <p:nvSpPr>
          <p:cNvPr id="4" name="Rounded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CBBC6D3B-F124-4205-BD19-610799B5E8C3}"/>
              </a:ext>
            </a:extLst>
          </p:cNvPr>
          <p:cNvSpPr/>
          <p:nvPr/>
        </p:nvSpPr>
        <p:spPr>
          <a:xfrm>
            <a:off x="5629205" y="1322527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A626EB4-8432-41B9-B1E7-CB1FCC054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54" y="1256362"/>
            <a:ext cx="2297518" cy="1684847"/>
          </a:xfrm>
          <a:prstGeom prst="rect">
            <a:avLst/>
          </a:prstGeom>
        </p:spPr>
      </p:pic>
      <p:sp>
        <p:nvSpPr>
          <p:cNvPr id="6" name="Rounded 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E5F41042-E7EE-47B6-AB3B-18F823F40DD8}"/>
              </a:ext>
            </a:extLst>
          </p:cNvPr>
          <p:cNvSpPr/>
          <p:nvPr/>
        </p:nvSpPr>
        <p:spPr>
          <a:xfrm>
            <a:off x="8830944" y="135998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76809F09-B7DC-4FC9-9E5E-9A3E084E3B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4382" y="1322527"/>
            <a:ext cx="2249186" cy="1649404"/>
          </a:xfrm>
          <a:prstGeom prst="rect">
            <a:avLst/>
          </a:prstGeom>
        </p:spPr>
      </p:pic>
      <p:sp>
        <p:nvSpPr>
          <p:cNvPr id="8" name="Rounded Rectangle 17">
            <a:hlinkClick r:id="rId8" action="ppaction://hlinksldjump"/>
            <a:extLst>
              <a:ext uri="{FF2B5EF4-FFF2-40B4-BE49-F238E27FC236}">
                <a16:creationId xmlns:a16="http://schemas.microsoft.com/office/drawing/2014/main" id="{493BF134-5573-419A-86E9-48CAF46153D9}"/>
              </a:ext>
            </a:extLst>
          </p:cNvPr>
          <p:cNvSpPr/>
          <p:nvPr/>
        </p:nvSpPr>
        <p:spPr>
          <a:xfrm>
            <a:off x="3622591" y="352192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2833AEDD-6A01-4A3D-9125-FA5ECBA9F2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91" y="3486070"/>
            <a:ext cx="2333719" cy="1711395"/>
          </a:xfrm>
          <a:prstGeom prst="rect">
            <a:avLst/>
          </a:prstGeom>
        </p:spPr>
      </p:pic>
      <p:sp>
        <p:nvSpPr>
          <p:cNvPr id="10" name="Rounded Rectangle 22">
            <a:hlinkClick r:id="rId10" action="ppaction://hlinksldjump"/>
            <a:extLst>
              <a:ext uri="{FF2B5EF4-FFF2-40B4-BE49-F238E27FC236}">
                <a16:creationId xmlns:a16="http://schemas.microsoft.com/office/drawing/2014/main" id="{B684251F-42AF-43D2-A3B9-55F20A21F631}"/>
              </a:ext>
            </a:extLst>
          </p:cNvPr>
          <p:cNvSpPr/>
          <p:nvPr/>
        </p:nvSpPr>
        <p:spPr>
          <a:xfrm>
            <a:off x="6515356" y="354052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DEA43D51-3F89-4F9F-990A-75FA570AF9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02" y="3521748"/>
            <a:ext cx="2219290" cy="1627481"/>
          </a:xfrm>
          <a:prstGeom prst="rect">
            <a:avLst/>
          </a:prstGeom>
        </p:spPr>
      </p:pic>
      <p:sp>
        <p:nvSpPr>
          <p:cNvPr id="12" name="Rounded Rectangle 26">
            <a:hlinkClick r:id="" action="ppaction://noaction"/>
            <a:extLst>
              <a:ext uri="{FF2B5EF4-FFF2-40B4-BE49-F238E27FC236}">
                <a16:creationId xmlns:a16="http://schemas.microsoft.com/office/drawing/2014/main" id="{F3B03555-DAF7-45F7-918E-464B86A2E593}"/>
              </a:ext>
            </a:extLst>
          </p:cNvPr>
          <p:cNvSpPr/>
          <p:nvPr/>
        </p:nvSpPr>
        <p:spPr>
          <a:xfrm>
            <a:off x="9376910" y="3521748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3" name="Picture 12">
            <a:hlinkClick r:id="rId12" action="ppaction://hlinksldjump"/>
            <a:extLst>
              <a:ext uri="{FF2B5EF4-FFF2-40B4-BE49-F238E27FC236}">
                <a16:creationId xmlns:a16="http://schemas.microsoft.com/office/drawing/2014/main" id="{52CBABBD-CE06-4A02-A517-99BDB4ADE0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62" y="3486070"/>
            <a:ext cx="2247752" cy="16483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024B43-4DDB-4B0F-920E-8534E40C71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25" y="4307640"/>
            <a:ext cx="3417646" cy="170882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50E2D3-9979-4E3C-9DD8-085F06EA5EAD}"/>
              </a:ext>
            </a:extLst>
          </p:cNvPr>
          <p:cNvSpPr txBox="1">
            <a:spLocks/>
          </p:cNvSpPr>
          <p:nvPr/>
        </p:nvSpPr>
        <p:spPr>
          <a:xfrm>
            <a:off x="3229157" y="544281"/>
            <a:ext cx="7375774" cy="3984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latin typeface="+mj-lt"/>
                <a:cs typeface="Lato Heavy" panose="020F0502020204030203" pitchFamily="34" charset="0"/>
              </a:rPr>
              <a:t>1. </a:t>
            </a:r>
            <a:r>
              <a:rPr lang="en-GB" sz="3600" dirty="0" err="1">
                <a:latin typeface="+mj-lt"/>
                <a:cs typeface="Lato Heavy" panose="020F0502020204030203" pitchFamily="34" charset="0"/>
              </a:rPr>
              <a:t>Đếm</a:t>
            </a:r>
            <a:r>
              <a:rPr lang="en-GB" sz="36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+mj-lt"/>
                <a:cs typeface="Lato Heavy" panose="020F0502020204030203" pitchFamily="34" charset="0"/>
              </a:rPr>
              <a:t>số</a:t>
            </a:r>
            <a:r>
              <a:rPr lang="en-GB" sz="3600" dirty="0">
                <a:latin typeface="+mj-lt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latin typeface="+mj-lt"/>
                <a:cs typeface="Lato Heavy" panose="020F0502020204030203" pitchFamily="34" charset="0"/>
              </a:rPr>
              <a:t>vật</a:t>
            </a:r>
            <a:r>
              <a:rPr lang="en-GB" sz="36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+mj-lt"/>
                <a:cs typeface="Lato Heavy" panose="020F0502020204030203" pitchFamily="34" charset="0"/>
              </a:rPr>
              <a:t>trong</a:t>
            </a:r>
            <a:r>
              <a:rPr lang="en-GB" sz="36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+mj-lt"/>
                <a:cs typeface="Lato Heavy" panose="020F0502020204030203" pitchFamily="34" charset="0"/>
              </a:rPr>
              <a:t>hình</a:t>
            </a:r>
            <a:endParaRPr lang="en-GB" sz="3600" dirty="0">
              <a:latin typeface="+mj-lt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Callout 9">
            <a:extLst>
              <a:ext uri="{FF2B5EF4-FFF2-40B4-BE49-F238E27FC236}">
                <a16:creationId xmlns:a16="http://schemas.microsoft.com/office/drawing/2014/main" id="{42AF09F1-596E-4688-9C83-D0F2943D62D5}"/>
              </a:ext>
            </a:extLst>
          </p:cNvPr>
          <p:cNvSpPr/>
          <p:nvPr/>
        </p:nvSpPr>
        <p:spPr>
          <a:xfrm>
            <a:off x="499730" y="1535992"/>
            <a:ext cx="4016747" cy="25188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9AB30FE9-FD85-457D-8768-67867DFF6813}"/>
              </a:ext>
            </a:extLst>
          </p:cNvPr>
          <p:cNvSpPr/>
          <p:nvPr/>
        </p:nvSpPr>
        <p:spPr>
          <a:xfrm>
            <a:off x="5112124" y="1360967"/>
            <a:ext cx="5686032" cy="382366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6ED32-EB8C-4984-AEE0-556EFE5E1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39" y="1941639"/>
            <a:ext cx="4548338" cy="28718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8FADA5-0F4E-472A-B747-C0AACD994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7626" y="4054868"/>
            <a:ext cx="2518876" cy="25188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720434-2721-4D37-9AE5-87EC4946C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47" y="2397544"/>
            <a:ext cx="1311984" cy="1071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931A83-7331-48B0-974B-74DE5AAE3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81" y="3116929"/>
            <a:ext cx="1421393" cy="1185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364221-8838-4A66-AEB4-A12A0417BB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85" y="2774009"/>
            <a:ext cx="1236336" cy="1139369"/>
          </a:xfrm>
          <a:prstGeom prst="rect">
            <a:avLst/>
          </a:prstGeom>
        </p:spPr>
      </p:pic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C6827D6F-3F9D-4DFA-86CF-34D5D3494F03}"/>
              </a:ext>
            </a:extLst>
          </p:cNvPr>
          <p:cNvSpPr/>
          <p:nvPr/>
        </p:nvSpPr>
        <p:spPr>
          <a:xfrm>
            <a:off x="9010643" y="4274173"/>
            <a:ext cx="1279132" cy="1310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25D0DB49-51CA-4221-B359-D518F6068D37}"/>
              </a:ext>
            </a:extLst>
          </p:cNvPr>
          <p:cNvSpPr/>
          <p:nvPr/>
        </p:nvSpPr>
        <p:spPr>
          <a:xfrm>
            <a:off x="9010643" y="4274173"/>
            <a:ext cx="1279132" cy="1310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9558940-6807-4187-B680-CCFA408247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7" y="313146"/>
            <a:ext cx="2553262" cy="12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-1.73712E-6 L -7.63624E-8 -1.73712E-6 C 0.00174 -0.00185 0.00365 -0.0034 0.00556 -0.00525 C 0.01111 -0.00988 0.02066 -0.00556 0.02448 -0.00525 C 0.02569 -0.00463 0.02725 -0.00556 0.02795 -0.0037 C 0.02847 -0.00247 0.02656 -0.00185 0.02586 -0.00124 C 0.025 -0.00062 0.02395 -1.73712E-6 0.02309 -1.73712E-6 C 0.01632 0.00031 0.00382 -1.73712E-6 -7.63624E-8 -1.73712E-6 Z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871E-6 -4.56649E-7 L 8.11871E-6 -4.56649E-7 C 0.00261 -0.00185 0.00521 -0.00401 0.00782 -0.00587 C 0.01337 -0.00926 0.00886 -0.00463 0.01337 -0.00988 C 0.02031 -0.00957 0.02708 -0.00957 0.03402 -0.00864 C 0.03506 -0.00833 0.03645 -0.00864 0.03715 -0.0071 C 0.03784 -0.00587 0.03767 -0.0034 0.03801 -0.00155 C 0.03767 0.00031 0.03767 0.00247 0.03715 0.00432 C 0.03628 0.00648 0.03367 0.00771 0.03246 0.00864 C 0.0276 0.00802 0.02291 0.00833 0.01806 0.00709 C 0.01736 0.00679 0.01719 0.00493 0.01649 0.00432 C 0.0158 0.00339 0.01493 0.00308 0.01424 0.00277 C 0.01285 0.00216 0.01146 0.00185 0.01025 0.00123 C 0.00938 0.00092 0.00868 -4.56649E-7 0.00782 -4.56649E-7 C 0.00521 -0.00031 0.00122 -4.56649E-7 8.11871E-6 -4.56649E-7 Z " pathEditMode="relative" ptsTypes="AAAAAAAAAAAAAAA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106E-6 -2.25548E-6 L 6.16106E-6 -2.25548E-6 C 0.00225 -0.00031 0.00469 -0.00062 0.00712 -0.00123 C 0.00869 -0.00185 0.01181 -0.00401 0.01181 -0.00401 C 0.01389 -0.0037 0.01754 -0.00339 0.01979 -0.00123 C 0.02066 -0.00062 0.02135 0.00062 0.02222 0.00154 C 0.02188 0.00278 0.02222 0.00525 0.02135 0.00555 C 0.01407 0.00771 0.01476 0.00463 0.01025 0.00278 C 0.00886 0.00216 0.00764 0.00185 0.00626 0.00154 C 0.00539 0.00093 0.00105 0.00031 6.16106E-6 -2.25548E-6 Z " pathEditMode="relative" ptsTypes="AAAAAAAAAA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E7BEBE9-F459-4F58-9308-54F566C2BCB5}"/>
              </a:ext>
            </a:extLst>
          </p:cNvPr>
          <p:cNvSpPr/>
          <p:nvPr/>
        </p:nvSpPr>
        <p:spPr>
          <a:xfrm>
            <a:off x="435936" y="1137684"/>
            <a:ext cx="4159716" cy="266384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C7A864F-FA4F-435E-AF47-B11E081AED58}"/>
              </a:ext>
            </a:extLst>
          </p:cNvPr>
          <p:cNvSpPr/>
          <p:nvPr/>
        </p:nvSpPr>
        <p:spPr>
          <a:xfrm>
            <a:off x="4595651" y="1631342"/>
            <a:ext cx="5440899" cy="37513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6DCB5-9481-4CBA-8CF7-E0DFF18C3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41" y="1853347"/>
            <a:ext cx="4991011" cy="31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69B788-0A12-47A0-A4B2-5DE13DE7F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980" y="4013470"/>
            <a:ext cx="2471208" cy="2471208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51A9EAFA-AB80-4646-AFF5-AD2EC5CDA072}"/>
              </a:ext>
            </a:extLst>
          </p:cNvPr>
          <p:cNvSpPr/>
          <p:nvPr/>
        </p:nvSpPr>
        <p:spPr>
          <a:xfrm>
            <a:off x="9218587" y="4550824"/>
            <a:ext cx="1223987" cy="1285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F7E33CC2-E5ED-475A-8D93-71D492558152}"/>
              </a:ext>
            </a:extLst>
          </p:cNvPr>
          <p:cNvSpPr/>
          <p:nvPr/>
        </p:nvSpPr>
        <p:spPr>
          <a:xfrm>
            <a:off x="9218587" y="4550824"/>
            <a:ext cx="1223987" cy="1285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3BA97-2E91-4725-ADA2-29A38D6D0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66" y="2099770"/>
            <a:ext cx="744269" cy="963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D391E-005E-468D-8592-8B50D51E2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4" y="2048514"/>
            <a:ext cx="1056648" cy="875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775393-A064-41F9-9DA7-AC1856155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77" y="3149390"/>
            <a:ext cx="1320206" cy="1034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6281C-BE0D-4524-883C-5F01076E00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78" y="3222699"/>
            <a:ext cx="1075655" cy="887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E51810-F5FF-4B2F-9696-94332861E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86" y="2345405"/>
            <a:ext cx="1056648" cy="875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66916E-3DC7-40B9-B1FF-FCECEE7697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2637" y="3063403"/>
            <a:ext cx="1100954" cy="887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CDF33D-F089-4AAD-B2EF-21451782D2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10" y="130019"/>
            <a:ext cx="2398102" cy="11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B34C787-BADB-4879-A484-A30FC96FB1F0}"/>
              </a:ext>
            </a:extLst>
          </p:cNvPr>
          <p:cNvSpPr/>
          <p:nvPr/>
        </p:nvSpPr>
        <p:spPr>
          <a:xfrm>
            <a:off x="5315922" y="1052623"/>
            <a:ext cx="5475851" cy="386746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80966-4052-45C3-B231-C15C2A778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9843" y="1298426"/>
            <a:ext cx="5151534" cy="3375853"/>
          </a:xfrm>
          <a:prstGeom prst="roundRect">
            <a:avLst>
              <a:gd name="adj" fmla="val 23282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4FD4AA45-2314-4A83-8E32-47ADDAB8CD03}"/>
              </a:ext>
            </a:extLst>
          </p:cNvPr>
          <p:cNvSpPr/>
          <p:nvPr/>
        </p:nvSpPr>
        <p:spPr>
          <a:xfrm>
            <a:off x="10100351" y="4245148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3B86774F-A8CC-44E1-970B-C8B2FB74FBB7}"/>
              </a:ext>
            </a:extLst>
          </p:cNvPr>
          <p:cNvSpPr/>
          <p:nvPr/>
        </p:nvSpPr>
        <p:spPr>
          <a:xfrm>
            <a:off x="10100351" y="4245148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A70C2-7CBF-4133-A032-CFD03945F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99" y="2752522"/>
            <a:ext cx="923102" cy="826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D2282-58B2-48E9-8AE4-0484C5F62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28" y="2306452"/>
            <a:ext cx="1217082" cy="993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240DA-1E91-415B-8539-DF5C2BDDD1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56" y="3622853"/>
            <a:ext cx="1049491" cy="563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BCA07-6A27-4E6F-9F36-28F77C5B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90" y="3127141"/>
            <a:ext cx="1138997" cy="694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3FEA9F-62AC-4DAF-BB55-66E243C147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80" y="1778841"/>
            <a:ext cx="1108989" cy="10812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4A2EFA-B427-482C-A9F6-0A52D98D71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4" y="1781226"/>
            <a:ext cx="1185833" cy="970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677761-8262-4BE6-8E29-8CB5769D08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82" y="1901161"/>
            <a:ext cx="1203259" cy="9835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E737DB-5992-431B-8182-82CD7DB6FC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80" y="2740177"/>
            <a:ext cx="776583" cy="1074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D89DFA-FFD4-46C2-8F52-5E1EFA8C81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72" y="2439193"/>
            <a:ext cx="1134681" cy="802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C9A716-BFEF-4466-B33D-D064C061B7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22" y="2928614"/>
            <a:ext cx="769270" cy="11023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13FB3A0D-35A3-4F02-88B4-CEF10A8B14A3}"/>
              </a:ext>
            </a:extLst>
          </p:cNvPr>
          <p:cNvSpPr/>
          <p:nvPr/>
        </p:nvSpPr>
        <p:spPr>
          <a:xfrm>
            <a:off x="5156790" y="1424870"/>
            <a:ext cx="5755849" cy="379763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1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5970719-C900-4E16-9008-A456A29FF8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64" y="1692493"/>
            <a:ext cx="4942186" cy="3120477"/>
          </a:xfrm>
          <a:prstGeom prst="rect">
            <a:avLst/>
          </a:prstGeom>
        </p:spPr>
      </p:pic>
      <p:sp>
        <p:nvSpPr>
          <p:cNvPr id="33" name="Rounded Rectangle 18">
            <a:extLst>
              <a:ext uri="{FF2B5EF4-FFF2-40B4-BE49-F238E27FC236}">
                <a16:creationId xmlns:a16="http://schemas.microsoft.com/office/drawing/2014/main" id="{7D2DAACE-291D-4FFC-A9EA-8A26BD9E339E}"/>
              </a:ext>
            </a:extLst>
          </p:cNvPr>
          <p:cNvSpPr/>
          <p:nvPr/>
        </p:nvSpPr>
        <p:spPr>
          <a:xfrm>
            <a:off x="10213663" y="4515937"/>
            <a:ext cx="1062656" cy="100360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1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GB" sz="1801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1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endParaRPr kumimoji="0" lang="en-GB" sz="180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19">
            <a:extLst>
              <a:ext uri="{FF2B5EF4-FFF2-40B4-BE49-F238E27FC236}">
                <a16:creationId xmlns:a16="http://schemas.microsoft.com/office/drawing/2014/main" id="{5E186A70-40C2-4A99-ADCB-D48DFD406111}"/>
              </a:ext>
            </a:extLst>
          </p:cNvPr>
          <p:cNvSpPr/>
          <p:nvPr/>
        </p:nvSpPr>
        <p:spPr>
          <a:xfrm>
            <a:off x="10213663" y="4515936"/>
            <a:ext cx="1062656" cy="1003603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1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24F53AB-5AEA-4863-9943-F015F72A7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65" y="3191395"/>
            <a:ext cx="1092181" cy="7863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BD164B-44E2-4BBD-85DF-67181B067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65" y="3020308"/>
            <a:ext cx="860897" cy="6872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E36F200-7F25-4E44-BB0E-2D9F2B3D44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20" y="2148963"/>
            <a:ext cx="952635" cy="5286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432454-0F87-4D49-85B0-38483546CB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63" y="2193203"/>
            <a:ext cx="878726" cy="5764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FBBAD7-443F-4A06-B87D-66BC82B242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4222" y="2330110"/>
            <a:ext cx="922856" cy="6950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A36ED4-5F9B-4CD0-9962-A1116461DA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83" y="2793832"/>
            <a:ext cx="860897" cy="6872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2EBCFC2-9C43-47A9-A51A-1D8848E045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84" y="3505323"/>
            <a:ext cx="1052063" cy="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129E-6 -1.35143E-6 L 1.88129E-6 -1.35143E-6 C 0.00226 -0.00185 0.00469 -0.00401 0.00711 -0.00555 C 0.0125 -0.00895 0.02239 -0.00586 0.02621 -0.00555 C 0.02586 -0.00432 0.02603 -0.00216 0.02534 -0.00154 C 0.02395 0.00031 0.02048 0.00154 0.02048 0.00154 C 0.01631 0.00093 0.01215 0.00062 0.00781 -1.35143E-6 C -0.00295 -0.00216 0.00121 -1.35143E-6 1.88129E-6 -1.35143E-6 Z " pathEditMode="relative" ptsTypes="AAAAAAAA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017E-6 4.39062E-6 L -7.1017E-6 4.39062E-6 C 0.00225 -0.00062 0.00468 -0.00093 0.00711 -0.00155 C 0.00833 -0.00185 0.00971 -0.00278 0.01093 -0.00278 C 0.01492 -0.00278 0.01891 -0.00185 0.0229 -0.00155 C 0.02308 4.39062E-6 0.02377 0.00123 0.02377 0.00277 C 0.02377 0.0145 0.01943 0.00802 0.01336 0.00709 C 0.01266 0.00679 0.0118 0.00617 0.01093 0.00586 C 0.00971 0.00524 0.00833 0.00524 0.00711 0.00432 C 0.00607 0.00339 0.00572 0.00092 0.00468 4.39062E-6 C 0.00312 -0.00124 0.00069 4.39062E-6 -7.1017E-6 4.39062E-6 Z " pathEditMode="relative" ptsTypes="AAAAAAAAAAA">
                                      <p:cBhvr>
                                        <p:cTn id="3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531E-6 -1.59519E-6 L -3.91531E-6 -1.59519E-6 C 0.00504 -0.0037 0.0059 -0.00617 0.01094 -0.00308 C 0.01163 -0.00247 0.01198 -0.00123 0.01267 -1.59519E-6 C 0.01198 0.00278 0.01232 0.00648 0.01094 0.00833 C 0.01024 0.00926 0.00937 0.00617 0.00868 0.00556 C 0.00764 0.00432 0.00642 0.0037 0.00538 0.00278 C 0.00486 0.00185 0.00452 0.00062 0.00382 -1.59519E-6 C 0.00313 -0.00092 0.00052 -1.59519E-6 -3.91531E-6 -1.59519E-6 Z " pathEditMode="relative" ptsTypes="AAAAAAAAA">
                                      <p:cBhvr>
                                        <p:cTn id="3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7D791BA-820D-41C9-AF86-26D655D0ACF7}"/>
              </a:ext>
            </a:extLst>
          </p:cNvPr>
          <p:cNvSpPr/>
          <p:nvPr/>
        </p:nvSpPr>
        <p:spPr>
          <a:xfrm>
            <a:off x="4882731" y="1277116"/>
            <a:ext cx="5677812" cy="467711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469A5B-DC4B-4C92-AE89-7AA49D788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07" y="1782365"/>
            <a:ext cx="5479659" cy="3550679"/>
          </a:xfrm>
          <a:prstGeom prst="rect">
            <a:avLst/>
          </a:prstGeom>
        </p:spPr>
      </p:pic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19210F26-FDFE-4C65-A77A-71C2AD02546E}"/>
              </a:ext>
            </a:extLst>
          </p:cNvPr>
          <p:cNvSpPr/>
          <p:nvPr/>
        </p:nvSpPr>
        <p:spPr>
          <a:xfrm>
            <a:off x="9905799" y="5166530"/>
            <a:ext cx="1237122" cy="1074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16E1E58B-6E28-4220-A76F-FAB5EF891A7B}"/>
              </a:ext>
            </a:extLst>
          </p:cNvPr>
          <p:cNvSpPr/>
          <p:nvPr/>
        </p:nvSpPr>
        <p:spPr>
          <a:xfrm>
            <a:off x="9905799" y="5166530"/>
            <a:ext cx="1237122" cy="1074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3FD029-E289-4D18-B053-B1F45AA308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45" y="1782365"/>
            <a:ext cx="1057142" cy="2362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4B9D59-C3CB-4B41-84CF-6435DF029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62" y="2328143"/>
            <a:ext cx="1387294" cy="212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C3B8E3-C4FE-4890-AAF8-966345DE44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09" y="1782365"/>
            <a:ext cx="1176808" cy="21164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A4ADAB-C451-41FF-BA94-8218D5EA0E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09" y="2055844"/>
            <a:ext cx="867108" cy="22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7A9AF0E-BE6E-4244-B2DA-910F203D8936}"/>
              </a:ext>
            </a:extLst>
          </p:cNvPr>
          <p:cNvSpPr/>
          <p:nvPr/>
        </p:nvSpPr>
        <p:spPr>
          <a:xfrm>
            <a:off x="5518860" y="1626781"/>
            <a:ext cx="5112056" cy="395354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52D76-B5FD-49EE-A833-4913D480D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04" y="1948168"/>
            <a:ext cx="4882768" cy="3310774"/>
          </a:xfrm>
          <a:prstGeom prst="roundRect">
            <a:avLst/>
          </a:prstGeom>
        </p:spPr>
      </p:pic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0BDFF17D-0154-4F9F-85FD-F157C9C518B7}"/>
              </a:ext>
            </a:extLst>
          </p:cNvPr>
          <p:cNvSpPr/>
          <p:nvPr/>
        </p:nvSpPr>
        <p:spPr>
          <a:xfrm>
            <a:off x="10178810" y="4806257"/>
            <a:ext cx="904212" cy="89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A069278C-3405-45F1-BF1F-0F2EC1DA7C41}"/>
              </a:ext>
            </a:extLst>
          </p:cNvPr>
          <p:cNvSpPr/>
          <p:nvPr/>
        </p:nvSpPr>
        <p:spPr>
          <a:xfrm>
            <a:off x="10178810" y="4806257"/>
            <a:ext cx="904212" cy="89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4DF75-F489-4DFA-82B3-4F68A114AE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73" y="2538059"/>
            <a:ext cx="938651" cy="532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164699-9C47-48D4-8357-4336F3246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59" y="3077340"/>
            <a:ext cx="977135" cy="554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6914F6-505B-4412-8991-D6CD483249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22" y="3660304"/>
            <a:ext cx="1150915" cy="555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7DF3C1-1FFF-403C-B54E-8CB1230291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937" y="3800961"/>
            <a:ext cx="1106785" cy="534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406F66-6AE3-4AF9-B2B5-BC57881CA2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07" y="2430608"/>
            <a:ext cx="920089" cy="5976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705FE2-ABD1-4AD7-9C58-4E3C4CE6D2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40" y="2545449"/>
            <a:ext cx="1106785" cy="5341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D90B2-A15A-4A88-A4BC-6DF691E83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56" y="3070807"/>
            <a:ext cx="938651" cy="5327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309722-B162-4780-9FFD-0000FF1711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34" y="3854193"/>
            <a:ext cx="938651" cy="5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188</Words>
  <Application>Microsoft Office PowerPoint</Application>
  <PresentationFormat>Widescreen</PresentationFormat>
  <Paragraphs>57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Utm AVO</vt:lpstr>
      <vt:lpstr>自定义设计方案</vt:lpstr>
      <vt:lpstr>第一PPT，www.1ppt.com</vt:lpstr>
      <vt:lpstr>Office 主题​​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20</cp:revision>
  <dcterms:created xsi:type="dcterms:W3CDTF">2021-07-09T06:30:31Z</dcterms:created>
  <dcterms:modified xsi:type="dcterms:W3CDTF">2022-09-09T08:12:28Z</dcterms:modified>
</cp:coreProperties>
</file>