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6" r:id="rId3"/>
    <p:sldId id="285" r:id="rId4"/>
    <p:sldId id="289" r:id="rId5"/>
    <p:sldId id="286" r:id="rId6"/>
    <p:sldId id="287" r:id="rId7"/>
    <p:sldId id="290" r:id="rId8"/>
    <p:sldId id="288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66"/>
          </p14:sldIdLst>
        </p14:section>
        <p14:section name="Tiết 2" id="{9F60823D-ED45-406B-A127-289E07A3A261}">
          <p14:sldIdLst>
            <p14:sldId id="285"/>
            <p14:sldId id="289"/>
            <p14:sldId id="286"/>
            <p14:sldId id="287"/>
            <p14:sldId id="290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110" d="100"/>
          <a:sy n="110" d="100"/>
        </p:scale>
        <p:origin x="77" y="1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27/04/2022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71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0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7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89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81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6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8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7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74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99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1D14DB-95E2-46B8-93E7-346C6AE70016}"/>
              </a:ext>
            </a:extLst>
          </p:cNvPr>
          <p:cNvSpPr/>
          <p:nvPr/>
        </p:nvSpPr>
        <p:spPr>
          <a:xfrm>
            <a:off x="1535647" y="704850"/>
            <a:ext cx="5636345" cy="2874818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 defTabSz="342900"/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CÁC EM HỌC SINH ĐẾN VỚI TIẾT TOÁN</a:t>
            </a:r>
          </a:p>
          <a:p>
            <a:pPr algn="ctr" defTabSz="342900"/>
            <a:endParaRPr lang="en-US" sz="405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D6C6D-4D51-463F-8DCE-5F8982DCDFA9}"/>
              </a:ext>
            </a:extLst>
          </p:cNvPr>
          <p:cNvSpPr txBox="1"/>
          <p:nvPr/>
        </p:nvSpPr>
        <p:spPr>
          <a:xfrm>
            <a:off x="1338943" y="1813305"/>
            <a:ext cx="6269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27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7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35</a:t>
            </a:r>
          </a:p>
          <a:p>
            <a:pPr algn="ctr" defTabSz="514350">
              <a:defRPr/>
            </a:pPr>
            <a:r>
              <a:rPr lang="en-US" sz="27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 NGÀY TRONG TUẦN ( TIẾT 2)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AF0FFB-391E-40DC-9852-A5938EEEF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65"/>
            <a:ext cx="9144000" cy="50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4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nhật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998527" cy="54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00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182</Words>
  <Application>Microsoft Office PowerPoint</Application>
  <PresentationFormat>On-screen Show (16:9)</PresentationFormat>
  <Paragraphs>23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Arial-SGK-TV</vt:lpstr>
      <vt:lpstr>AvantGarde Md BT</vt:lpstr>
      <vt:lpstr>Calibri</vt:lpstr>
      <vt:lpstr>Calibri Light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50</cp:revision>
  <dcterms:created xsi:type="dcterms:W3CDTF">2017-01-10T13:46:13Z</dcterms:created>
  <dcterms:modified xsi:type="dcterms:W3CDTF">2022-04-27T01:56:15Z</dcterms:modified>
</cp:coreProperties>
</file>