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925" r:id="rId8"/>
    <p:sldMasterId id="2147483939" r:id="rId9"/>
  </p:sldMasterIdLst>
  <p:notesMasterIdLst>
    <p:notesMasterId r:id="rId29"/>
  </p:notesMasterIdLst>
  <p:sldIdLst>
    <p:sldId id="3401" r:id="rId10"/>
    <p:sldId id="2007577095" r:id="rId11"/>
    <p:sldId id="3399" r:id="rId12"/>
    <p:sldId id="2007577107" r:id="rId13"/>
    <p:sldId id="2007577108" r:id="rId14"/>
    <p:sldId id="2007577109" r:id="rId15"/>
    <p:sldId id="2007577110" r:id="rId16"/>
    <p:sldId id="341" r:id="rId17"/>
    <p:sldId id="342" r:id="rId18"/>
    <p:sldId id="2007577118" r:id="rId19"/>
    <p:sldId id="2007577111" r:id="rId20"/>
    <p:sldId id="496" r:id="rId21"/>
    <p:sldId id="265" r:id="rId22"/>
    <p:sldId id="2007577113" r:id="rId23"/>
    <p:sldId id="2007577114" r:id="rId24"/>
    <p:sldId id="2007577115" r:id="rId25"/>
    <p:sldId id="2007577116" r:id="rId26"/>
    <p:sldId id="2007577117" r:id="rId27"/>
    <p:sldId id="5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>
        <p:scale>
          <a:sx n="80" d="100"/>
          <a:sy n="80" d="100"/>
        </p:scale>
        <p:origin x="84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05"/>
            <a:ext cx="10515599" cy="1325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059"/>
            <a:ext cx="5157786" cy="8238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9052" indent="0">
              <a:buNone/>
              <a:defRPr sz="1599" b="1"/>
            </a:lvl5pPr>
            <a:lvl6pPr marL="2286103" indent="0">
              <a:buNone/>
              <a:defRPr sz="1599" b="1"/>
            </a:lvl6pPr>
            <a:lvl7pPr marL="2743155" indent="0">
              <a:buNone/>
              <a:defRPr sz="1599" b="1"/>
            </a:lvl7pPr>
            <a:lvl8pPr marL="3200206" indent="0">
              <a:buNone/>
              <a:defRPr sz="1599" b="1"/>
            </a:lvl8pPr>
            <a:lvl9pPr marL="3657258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4921"/>
            <a:ext cx="5157786" cy="3684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059"/>
            <a:ext cx="5183188" cy="8238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9052" indent="0">
              <a:buNone/>
              <a:defRPr sz="1599" b="1"/>
            </a:lvl5pPr>
            <a:lvl6pPr marL="2286103" indent="0">
              <a:buNone/>
              <a:defRPr sz="1599" b="1"/>
            </a:lvl6pPr>
            <a:lvl7pPr marL="2743155" indent="0">
              <a:buNone/>
              <a:defRPr sz="1599" b="1"/>
            </a:lvl7pPr>
            <a:lvl8pPr marL="3200206" indent="0">
              <a:buNone/>
              <a:defRPr sz="1599" b="1"/>
            </a:lvl8pPr>
            <a:lvl9pPr marL="3657258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4921"/>
            <a:ext cx="5183188" cy="3684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24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895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1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72"/>
            <a:ext cx="3932237" cy="16001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366"/>
            <a:ext cx="6172200" cy="48733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273"/>
            <a:ext cx="3932237" cy="3811353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9052" indent="0">
              <a:buNone/>
              <a:defRPr sz="1000"/>
            </a:lvl5pPr>
            <a:lvl6pPr marL="2286103" indent="0">
              <a:buNone/>
              <a:defRPr sz="1000"/>
            </a:lvl6pPr>
            <a:lvl7pPr marL="2743155" indent="0">
              <a:buNone/>
              <a:defRPr sz="1000"/>
            </a:lvl7pPr>
            <a:lvl8pPr marL="3200206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083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72"/>
            <a:ext cx="3932237" cy="16001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366"/>
            <a:ext cx="6172200" cy="48733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9052" indent="0">
              <a:buNone/>
              <a:defRPr sz="1999"/>
            </a:lvl5pPr>
            <a:lvl6pPr marL="2286103" indent="0">
              <a:buNone/>
              <a:defRPr sz="1999"/>
            </a:lvl6pPr>
            <a:lvl7pPr marL="2743155" indent="0">
              <a:buNone/>
              <a:defRPr sz="1999"/>
            </a:lvl7pPr>
            <a:lvl8pPr marL="3200206" indent="0">
              <a:buNone/>
              <a:defRPr sz="1999"/>
            </a:lvl8pPr>
            <a:lvl9pPr marL="3657258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273"/>
            <a:ext cx="3932237" cy="3811353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9052" indent="0">
              <a:buNone/>
              <a:defRPr sz="1000"/>
            </a:lvl5pPr>
            <a:lvl6pPr marL="2286103" indent="0">
              <a:buNone/>
              <a:defRPr sz="1000"/>
            </a:lvl6pPr>
            <a:lvl7pPr marL="2743155" indent="0">
              <a:buNone/>
              <a:defRPr sz="1000"/>
            </a:lvl7pPr>
            <a:lvl8pPr marL="3200206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998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047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04"/>
            <a:ext cx="2628901" cy="58114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04"/>
            <a:ext cx="7734300" cy="5811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4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294"/>
            <a:ext cx="10363200" cy="2387452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1817"/>
            <a:ext cx="9144000" cy="1655661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9052" indent="0" algn="ctr">
              <a:buNone/>
              <a:defRPr sz="1599"/>
            </a:lvl5pPr>
            <a:lvl6pPr marL="2286103" indent="0" algn="ctr">
              <a:buNone/>
              <a:defRPr sz="1599"/>
            </a:lvl6pPr>
            <a:lvl7pPr marL="2743155" indent="0" algn="ctr">
              <a:buNone/>
              <a:defRPr sz="1599"/>
            </a:lvl7pPr>
            <a:lvl8pPr marL="3200206" indent="0" algn="ctr">
              <a:buNone/>
              <a:defRPr sz="1599"/>
            </a:lvl8pPr>
            <a:lvl9pPr marL="3657258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811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52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634"/>
            <a:ext cx="10515599" cy="2852561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181"/>
            <a:ext cx="10515599" cy="1500094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905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15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25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57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512"/>
            <a:ext cx="5181600" cy="435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512"/>
            <a:ext cx="5181600" cy="435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3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05"/>
            <a:ext cx="10515599" cy="13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512"/>
            <a:ext cx="10515599" cy="435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0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5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5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627BC-4451-4A74-A546-CEA9F8482290}"/>
              </a:ext>
            </a:extLst>
          </p:cNvPr>
          <p:cNvSpPr txBox="1"/>
          <p:nvPr/>
        </p:nvSpPr>
        <p:spPr>
          <a:xfrm>
            <a:off x="3886200" y="2959768"/>
            <a:ext cx="6051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ja-JP" alt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21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F0E08-C881-4FA3-9381-EE2D0E760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664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C3CAE-325F-4B25-B287-59F84DCA3C7F}"/>
              </a:ext>
            </a:extLst>
          </p:cNvPr>
          <p:cNvGrpSpPr/>
          <p:nvPr/>
        </p:nvGrpSpPr>
        <p:grpSpPr>
          <a:xfrm>
            <a:off x="4302431" y="804600"/>
            <a:ext cx="1308097" cy="584775"/>
            <a:chOff x="81959" y="612779"/>
            <a:chExt cx="1308097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FDB627-E25C-4CBA-80E3-332285E5C16E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3C8B9C-2BCC-4DBF-BF1B-FDD481108279}"/>
                </a:ext>
              </a:extLst>
            </p:cNvPr>
            <p:cNvSpPr/>
            <p:nvPr/>
          </p:nvSpPr>
          <p:spPr>
            <a:xfrm>
              <a:off x="81959" y="612779"/>
              <a:ext cx="568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5F3D8-B231-423D-882C-6A54D62F2ADD}"/>
                </a:ext>
              </a:extLst>
            </p:cNvPr>
            <p:cNvSpPr/>
            <p:nvPr/>
          </p:nvSpPr>
          <p:spPr>
            <a:xfrm>
              <a:off x="506481" y="612779"/>
              <a:ext cx="8835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Số</a:t>
              </a:r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2133779" y="138937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5E89F-5816-4B04-837E-09480DFF2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97" y="0"/>
            <a:ext cx="2610061" cy="13050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2F8EE08-C321-4602-9005-A857ABC7AA82}"/>
              </a:ext>
            </a:extLst>
          </p:cNvPr>
          <p:cNvGrpSpPr/>
          <p:nvPr/>
        </p:nvGrpSpPr>
        <p:grpSpPr>
          <a:xfrm>
            <a:off x="1159614" y="1345532"/>
            <a:ext cx="3864818" cy="2657733"/>
            <a:chOff x="1673133" y="2424779"/>
            <a:chExt cx="2308628" cy="1077360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3A3C3690-2847-4924-A76B-1865F6D061F8}"/>
                </a:ext>
              </a:extLst>
            </p:cNvPr>
            <p:cNvSpPr/>
            <p:nvPr/>
          </p:nvSpPr>
          <p:spPr>
            <a:xfrm>
              <a:off x="1673133" y="2424779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400">
                <a:latin typeface="Calibri" panose="020F0502020204030204" pitchFamily="34" charset="0"/>
              </a:endParaRPr>
            </a:p>
          </p:txBody>
        </p:sp>
        <p:sp>
          <p:nvSpPr>
            <p:cNvPr id="48" name="TextBox 55">
              <a:extLst>
                <a:ext uri="{FF2B5EF4-FFF2-40B4-BE49-F238E27FC236}">
                  <a16:creationId xmlns:a16="http://schemas.microsoft.com/office/drawing/2014/main" id="{2ED3147F-136C-430E-B7F2-B258201F7F6F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86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biết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gồm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577C17-76B3-423A-940D-8310FA04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6028" y="2795360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58DFE-BCA2-4416-AE86-8A8BCDDF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660721" y="3684395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E0E9B-3BD7-491B-B664-9C52C551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9083043" y="4179392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8E00-5AE6-49BC-8C77-83954E92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12690" y="3416547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D5A8D-1B3D-4593-B079-D0974A7C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6909" y="3780145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1F1A4-9DEE-4ABE-9029-57CB78F9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1035" y="3810698"/>
            <a:ext cx="1956646" cy="208477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C8C78-338C-4053-8836-D9B361F1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86912" y="2053154"/>
            <a:ext cx="1541815" cy="3262482"/>
          </a:xfrm>
          <a:prstGeom prst="rect">
            <a:avLst/>
          </a:prstGeom>
          <a:noFill/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id="{BBA82470-45E6-4E13-983B-819B8070D9F4}"/>
              </a:ext>
            </a:extLst>
          </p:cNvPr>
          <p:cNvSpPr txBox="1"/>
          <p:nvPr/>
        </p:nvSpPr>
        <p:spPr>
          <a:xfrm>
            <a:off x="6501438" y="220114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B128AD15-868E-4F41-B40A-E878DF800869}"/>
              </a:ext>
            </a:extLst>
          </p:cNvPr>
          <p:cNvSpPr txBox="1"/>
          <p:nvPr/>
        </p:nvSpPr>
        <p:spPr>
          <a:xfrm>
            <a:off x="6218887" y="29490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6C16C-9D4D-4B6F-A997-6FB09022F922}"/>
              </a:ext>
            </a:extLst>
          </p:cNvPr>
          <p:cNvGrpSpPr/>
          <p:nvPr/>
        </p:nvGrpSpPr>
        <p:grpSpPr>
          <a:xfrm>
            <a:off x="6750323" y="2906700"/>
            <a:ext cx="653730" cy="769441"/>
            <a:chOff x="4549952" y="2048934"/>
            <a:chExt cx="653730" cy="76944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FD97939-9F16-41E9-8C1F-BD3066FE3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6" name="TextBox 42">
              <a:extLst>
                <a:ext uri="{FF2B5EF4-FFF2-40B4-BE49-F238E27FC236}">
                  <a16:creationId xmlns:a16="http://schemas.microsoft.com/office/drawing/2014/main" id="{2B6EA15B-AD69-4718-9406-2B163BA51E71}"/>
                </a:ext>
              </a:extLst>
            </p:cNvPr>
            <p:cNvSpPr txBox="1"/>
            <p:nvPr/>
          </p:nvSpPr>
          <p:spPr>
            <a:xfrm>
              <a:off x="4635951" y="2048934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6EAD14-76C3-4D13-A8B6-3C355147D20E}"/>
              </a:ext>
            </a:extLst>
          </p:cNvPr>
          <p:cNvGrpSpPr/>
          <p:nvPr/>
        </p:nvGrpSpPr>
        <p:grpSpPr>
          <a:xfrm>
            <a:off x="6109679" y="3572744"/>
            <a:ext cx="653730" cy="769441"/>
            <a:chOff x="3909308" y="2726267"/>
            <a:chExt cx="653730" cy="76944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228C94F-2A4B-4B82-AE09-AB1C83068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684B0E42-F60F-4539-88E5-5821189B2B5C}"/>
                </a:ext>
              </a:extLst>
            </p:cNvPr>
            <p:cNvSpPr txBox="1"/>
            <p:nvPr/>
          </p:nvSpPr>
          <p:spPr>
            <a:xfrm>
              <a:off x="4004089" y="2726267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EACF29-95A8-47C2-9EC6-DBA74F6CEA20}"/>
              </a:ext>
            </a:extLst>
          </p:cNvPr>
          <p:cNvGrpSpPr/>
          <p:nvPr/>
        </p:nvGrpSpPr>
        <p:grpSpPr>
          <a:xfrm>
            <a:off x="6750323" y="3578388"/>
            <a:ext cx="653730" cy="769441"/>
            <a:chOff x="4549952" y="2731911"/>
            <a:chExt cx="653730" cy="76944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7B42DD2-BA15-4515-8088-9A8BD19EA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2" name="TextBox 48">
              <a:extLst>
                <a:ext uri="{FF2B5EF4-FFF2-40B4-BE49-F238E27FC236}">
                  <a16:creationId xmlns:a16="http://schemas.microsoft.com/office/drawing/2014/main" id="{328E8261-2E31-467B-BD60-460A3D621E00}"/>
                </a:ext>
              </a:extLst>
            </p:cNvPr>
            <p:cNvSpPr txBox="1"/>
            <p:nvPr/>
          </p:nvSpPr>
          <p:spPr>
            <a:xfrm>
              <a:off x="4635951" y="2731911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B390DB-1B58-41E5-8786-25B03A3F5E39}"/>
              </a:ext>
            </a:extLst>
          </p:cNvPr>
          <p:cNvGrpSpPr/>
          <p:nvPr/>
        </p:nvGrpSpPr>
        <p:grpSpPr>
          <a:xfrm>
            <a:off x="6750323" y="4254840"/>
            <a:ext cx="653730" cy="728524"/>
            <a:chOff x="4549952" y="3408363"/>
            <a:chExt cx="653730" cy="72852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E0B8454-91F1-47FF-999C-0ACF617D8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0" name="TextBox 51">
              <a:extLst>
                <a:ext uri="{FF2B5EF4-FFF2-40B4-BE49-F238E27FC236}">
                  <a16:creationId xmlns:a16="http://schemas.microsoft.com/office/drawing/2014/main" id="{AB197A3B-F2CE-414F-9BDC-FB69F6B34EB0}"/>
                </a:ext>
              </a:extLst>
            </p:cNvPr>
            <p:cNvSpPr txBox="1"/>
            <p:nvPr/>
          </p:nvSpPr>
          <p:spPr>
            <a:xfrm>
              <a:off x="4650378" y="3429001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7B1C9-49E4-44AB-B7C4-0F054F5BBA4B}"/>
              </a:ext>
            </a:extLst>
          </p:cNvPr>
          <p:cNvGrpSpPr/>
          <p:nvPr/>
        </p:nvGrpSpPr>
        <p:grpSpPr>
          <a:xfrm>
            <a:off x="6112448" y="4246458"/>
            <a:ext cx="653730" cy="731268"/>
            <a:chOff x="3912077" y="3399981"/>
            <a:chExt cx="653730" cy="73126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155BD4-145A-4B6C-9A5A-037A90D1C9F7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708770"/>
              <a:chOff x="3909308" y="3408363"/>
              <a:chExt cx="653730" cy="708770"/>
            </a:xfrm>
          </p:grpSpPr>
          <p:sp>
            <p:nvSpPr>
              <p:cNvPr id="37" name="TextBox 60">
                <a:extLst>
                  <a:ext uri="{FF2B5EF4-FFF2-40B4-BE49-F238E27FC236}">
                    <a16:creationId xmlns:a16="http://schemas.microsoft.com/office/drawing/2014/main" id="{C3C20514-7DDC-4C34-B823-FEBB97297982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219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b="1" dirty="0"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6C95954-6EE2-44A3-B198-39F71B9F28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36" name="TextBox 56">
              <a:extLst>
                <a:ext uri="{FF2B5EF4-FFF2-40B4-BE49-F238E27FC236}">
                  <a16:creationId xmlns:a16="http://schemas.microsoft.com/office/drawing/2014/main" id="{BC78FEAC-79FA-4A2B-AE4F-CA579BF71C64}"/>
                </a:ext>
              </a:extLst>
            </p:cNvPr>
            <p:cNvSpPr txBox="1"/>
            <p:nvPr/>
          </p:nvSpPr>
          <p:spPr>
            <a:xfrm>
              <a:off x="4021665" y="3423363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78DCC7-DC32-4795-A7C1-E126A8597B92}"/>
              </a:ext>
            </a:extLst>
          </p:cNvPr>
          <p:cNvGrpSpPr/>
          <p:nvPr/>
        </p:nvGrpSpPr>
        <p:grpSpPr>
          <a:xfrm>
            <a:off x="6753092" y="4250985"/>
            <a:ext cx="653730" cy="728524"/>
            <a:chOff x="4549952" y="3408363"/>
            <a:chExt cx="653730" cy="7285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303EF9-E6B1-40DA-B3A9-B177FFC6B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4" name="TextBox 89">
              <a:extLst>
                <a:ext uri="{FF2B5EF4-FFF2-40B4-BE49-F238E27FC236}">
                  <a16:creationId xmlns:a16="http://schemas.microsoft.com/office/drawing/2014/main" id="{72FD106F-5A35-4B9E-9DBC-738772779F96}"/>
                </a:ext>
              </a:extLst>
            </p:cNvPr>
            <p:cNvSpPr txBox="1"/>
            <p:nvPr/>
          </p:nvSpPr>
          <p:spPr>
            <a:xfrm>
              <a:off x="4650378" y="342900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F39D47-1B26-49E5-9926-C5AC1EEE18D5}"/>
              </a:ext>
            </a:extLst>
          </p:cNvPr>
          <p:cNvGrpSpPr/>
          <p:nvPr/>
        </p:nvGrpSpPr>
        <p:grpSpPr>
          <a:xfrm>
            <a:off x="6753092" y="3583000"/>
            <a:ext cx="653730" cy="769441"/>
            <a:chOff x="4549952" y="2731911"/>
            <a:chExt cx="653730" cy="76944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789053-D0A6-40FB-9382-561CCA101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2" name="TextBox 93">
              <a:extLst>
                <a:ext uri="{FF2B5EF4-FFF2-40B4-BE49-F238E27FC236}">
                  <a16:creationId xmlns:a16="http://schemas.microsoft.com/office/drawing/2014/main" id="{933DCFD7-4509-4F03-BEAF-F2D47D295997}"/>
                </a:ext>
              </a:extLst>
            </p:cNvPr>
            <p:cNvSpPr txBox="1"/>
            <p:nvPr/>
          </p:nvSpPr>
          <p:spPr>
            <a:xfrm>
              <a:off x="4635951" y="2731911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6A7F47-3A54-4237-B3F9-48C749F22687}"/>
              </a:ext>
            </a:extLst>
          </p:cNvPr>
          <p:cNvGrpSpPr/>
          <p:nvPr/>
        </p:nvGrpSpPr>
        <p:grpSpPr>
          <a:xfrm>
            <a:off x="6753092" y="2902845"/>
            <a:ext cx="653730" cy="769441"/>
            <a:chOff x="4549952" y="2048934"/>
            <a:chExt cx="653730" cy="76944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C4639C6-015B-4DC2-829E-9DDC38935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0" name="TextBox 96">
              <a:extLst>
                <a:ext uri="{FF2B5EF4-FFF2-40B4-BE49-F238E27FC236}">
                  <a16:creationId xmlns:a16="http://schemas.microsoft.com/office/drawing/2014/main" id="{C9CFEFD7-FF1B-4A0A-AA2E-48BDBA002C54}"/>
                </a:ext>
              </a:extLst>
            </p:cNvPr>
            <p:cNvSpPr txBox="1"/>
            <p:nvPr/>
          </p:nvSpPr>
          <p:spPr>
            <a:xfrm>
              <a:off x="4635951" y="2048934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728EEF-5827-4EBF-B96E-63608A777537}"/>
              </a:ext>
            </a:extLst>
          </p:cNvPr>
          <p:cNvGrpSpPr/>
          <p:nvPr/>
        </p:nvGrpSpPr>
        <p:grpSpPr>
          <a:xfrm>
            <a:off x="6116708" y="3555809"/>
            <a:ext cx="653730" cy="769441"/>
            <a:chOff x="3898019" y="2726267"/>
            <a:chExt cx="653730" cy="74557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80E851-6F1F-4A63-B0EF-F621AC618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8" name="TextBox 99">
              <a:extLst>
                <a:ext uri="{FF2B5EF4-FFF2-40B4-BE49-F238E27FC236}">
                  <a16:creationId xmlns:a16="http://schemas.microsoft.com/office/drawing/2014/main" id="{3C0ACE47-8549-4E1B-90C5-E0104AF3AE3B}"/>
                </a:ext>
              </a:extLst>
            </p:cNvPr>
            <p:cNvSpPr txBox="1"/>
            <p:nvPr/>
          </p:nvSpPr>
          <p:spPr>
            <a:xfrm>
              <a:off x="4004089" y="2726267"/>
              <a:ext cx="470000" cy="745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3E8D65-A902-492F-80C5-09F80F9F9ED5}"/>
              </a:ext>
            </a:extLst>
          </p:cNvPr>
          <p:cNvGrpSpPr/>
          <p:nvPr/>
        </p:nvGrpSpPr>
        <p:grpSpPr>
          <a:xfrm>
            <a:off x="6109679" y="4221855"/>
            <a:ext cx="653730" cy="769441"/>
            <a:chOff x="3909308" y="3375378"/>
            <a:chExt cx="653730" cy="7694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2BE593-A65A-4F14-BAB0-A7685D08C135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708770"/>
              <a:chOff x="3909308" y="3408363"/>
              <a:chExt cx="653730" cy="708770"/>
            </a:xfrm>
          </p:grpSpPr>
          <p:sp>
            <p:nvSpPr>
              <p:cNvPr id="25" name="TextBox 103">
                <a:extLst>
                  <a:ext uri="{FF2B5EF4-FFF2-40B4-BE49-F238E27FC236}">
                    <a16:creationId xmlns:a16="http://schemas.microsoft.com/office/drawing/2014/main" id="{9CC51145-F9E3-43E1-B441-F5C99C59D6C4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219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b="1" dirty="0"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5281972-199B-4E02-9149-985EE584D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4" name="TextBox 102">
              <a:extLst>
                <a:ext uri="{FF2B5EF4-FFF2-40B4-BE49-F238E27FC236}">
                  <a16:creationId xmlns:a16="http://schemas.microsoft.com/office/drawing/2014/main" id="{C1F579EB-1E2B-4895-BC0A-456C30DF83E7}"/>
                </a:ext>
              </a:extLst>
            </p:cNvPr>
            <p:cNvSpPr txBox="1"/>
            <p:nvPr/>
          </p:nvSpPr>
          <p:spPr>
            <a:xfrm>
              <a:off x="4004089" y="3375378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1F63C-BEEC-41CC-8255-5F68466E456B}"/>
              </a:ext>
            </a:extLst>
          </p:cNvPr>
          <p:cNvSpPr/>
          <p:nvPr/>
        </p:nvSpPr>
        <p:spPr>
          <a:xfrm>
            <a:off x="657252" y="1710972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rgbClr val="8599A8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8599A8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8599A8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3260-B7E6-43A5-A2A7-75C38DEA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05ABE51C-27C9-4881-B602-5CD01367B50A}"/>
              </a:ext>
            </a:extLst>
          </p:cNvPr>
          <p:cNvSpPr txBox="1">
            <a:spLocks/>
          </p:cNvSpPr>
          <p:nvPr/>
        </p:nvSpPr>
        <p:spPr>
          <a:xfrm>
            <a:off x="700501" y="2480413"/>
            <a:ext cx="5124006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Tách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Tìm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ở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mẫu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F94A0F98-3150-4702-85E2-0901A321726E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E127311-CB60-46C6-90D6-738DA06FF99C}"/>
              </a:ext>
            </a:extLst>
          </p:cNvPr>
          <p:cNvSpPr txBox="1"/>
          <p:nvPr/>
        </p:nvSpPr>
        <p:spPr>
          <a:xfrm>
            <a:off x="9620253" y="8237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2A0D26D-5F76-45BD-ABD4-B790E44481E8}"/>
              </a:ext>
            </a:extLst>
          </p:cNvPr>
          <p:cNvSpPr txBox="1"/>
          <p:nvPr/>
        </p:nvSpPr>
        <p:spPr>
          <a:xfrm>
            <a:off x="10316110" y="8237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217EF10-7C64-46C6-8DFE-E0023098641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799029C8-586A-42A3-9A78-EDCB2F99F65C}"/>
              </a:ext>
            </a:extLst>
          </p:cNvPr>
          <p:cNvSpPr txBox="1"/>
          <p:nvPr/>
        </p:nvSpPr>
        <p:spPr>
          <a:xfrm>
            <a:off x="9713084" y="25521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2EB9D315-4901-41E2-B620-2D957F52490D}"/>
              </a:ext>
            </a:extLst>
          </p:cNvPr>
          <p:cNvSpPr txBox="1"/>
          <p:nvPr/>
        </p:nvSpPr>
        <p:spPr>
          <a:xfrm>
            <a:off x="9744582" y="464043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53743784-04CE-4D37-A532-A0679642275B}"/>
              </a:ext>
            </a:extLst>
          </p:cNvPr>
          <p:cNvSpPr txBox="1"/>
          <p:nvPr/>
        </p:nvSpPr>
        <p:spPr>
          <a:xfrm>
            <a:off x="7466578" y="4681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BD4CC2EF-CB97-4B36-B839-60D2955689DB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9400F9B5-F648-45BE-925B-B1B671BB53D3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679D489A-461C-452E-ABC0-A5A9D5CEBBF3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123A4CA8-FA8F-4A18-90BB-B0955F8761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EBDE7C4C-07D5-494D-AA52-A57930FF0C1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B5F00C98-00A0-4E36-B259-9058A734E904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8439B2-0002-440E-9F04-CA85910BF07D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F2EAE1C6-7A69-4C00-A9FF-B378BC3DD7D8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D8AD68-CA2F-4AC6-91D7-4DD658286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0" y="402708"/>
            <a:ext cx="2616526" cy="13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87D31-7493-4DFC-9371-2EA3136E9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6" y="251306"/>
            <a:ext cx="2367345" cy="1183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6097CC-F940-48BC-AEF8-13422F5215C2}"/>
              </a:ext>
            </a:extLst>
          </p:cNvPr>
          <p:cNvGrpSpPr/>
          <p:nvPr/>
        </p:nvGrpSpPr>
        <p:grpSpPr>
          <a:xfrm>
            <a:off x="7457473" y="1643717"/>
            <a:ext cx="2761930" cy="3077404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E15C493-0B98-4F2C-86C6-0CBA70CCC98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B4EF6DD-0E21-4272-BB27-F24C9D2884EB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6DADADA-47E9-4DBC-A2EC-334BC9F2255A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5C24952D-98BE-4CB4-B05D-56DB1A597D2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4B2D6D-F30A-4ECC-BF5E-E42B4930BE0D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5B1B052-510C-4F04-A1B1-4B663DA27BC9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E6E3896-E65B-4C56-967F-A88439F1926D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5932384-0A86-4329-9E3C-672E3891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99" y="4796002"/>
            <a:ext cx="1739092" cy="18106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9630EB-BF06-4F63-8EF7-BFA63745C845}"/>
              </a:ext>
            </a:extLst>
          </p:cNvPr>
          <p:cNvGrpSpPr/>
          <p:nvPr/>
        </p:nvGrpSpPr>
        <p:grpSpPr>
          <a:xfrm>
            <a:off x="1590474" y="3233180"/>
            <a:ext cx="3299694" cy="1990591"/>
            <a:chOff x="1457620" y="2417278"/>
            <a:chExt cx="2444425" cy="1077360"/>
          </a:xfrm>
        </p:grpSpPr>
        <p:sp>
          <p:nvSpPr>
            <p:cNvPr id="22" name="Cloud Callout 12">
              <a:extLst>
                <a:ext uri="{FF2B5EF4-FFF2-40B4-BE49-F238E27FC236}">
                  <a16:creationId xmlns:a16="http://schemas.microsoft.com/office/drawing/2014/main" id="{372D1177-41D0-4741-BE58-B32DE73475B5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rgbClr val="00B050"/>
                </a:solidFill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05ADE92F-2CDD-4BF4-A6E2-78DC19C50F15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4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err="1">
                  <a:solidFill>
                    <a:srgbClr val="00B050"/>
                  </a:solidFill>
                </a:rPr>
                <a:t>Đố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các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bạn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biết</a:t>
              </a:r>
              <a:r>
                <a:rPr lang="en-US" sz="24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rgbClr val="00B050"/>
                  </a:solidFill>
                </a:rPr>
                <a:t>gồm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mấy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và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mấy</a:t>
              </a:r>
              <a:r>
                <a:rPr lang="en-US" sz="24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30775A-5C41-4B42-9AD5-6D9C3096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440" y="1528779"/>
            <a:ext cx="5823662" cy="164653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EF559-7566-44B3-9A87-C8526516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0451" y="1614173"/>
            <a:ext cx="604994" cy="122630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70552-A4A7-4DDC-B5B8-875A81F2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7141" y="1614173"/>
            <a:ext cx="604994" cy="122630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04F3-E23F-4528-A4CB-EFEE76BF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2881" y="1614173"/>
            <a:ext cx="604994" cy="122630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210B20-012B-4984-A959-8B08B882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5871" y="1614173"/>
            <a:ext cx="604994" cy="122630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20FD4-1BE5-4C50-8A57-62FC5343A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4001" y="1614173"/>
            <a:ext cx="604994" cy="122630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3DC7C7-6D18-4AB6-BE7A-4E17EFB2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6891" y="1614173"/>
            <a:ext cx="604994" cy="1226306"/>
          </a:xfrm>
          <a:prstGeom prst="rect">
            <a:avLst/>
          </a:prstGeom>
          <a:noFill/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09BF5D8B-904C-4959-A1CF-BD955A197B0F}"/>
              </a:ext>
            </a:extLst>
          </p:cNvPr>
          <p:cNvSpPr txBox="1"/>
          <p:nvPr/>
        </p:nvSpPr>
        <p:spPr>
          <a:xfrm>
            <a:off x="8573483" y="164650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0B0C9B5-09B3-42F5-92DF-B03C877DFFB9}"/>
              </a:ext>
            </a:extLst>
          </p:cNvPr>
          <p:cNvSpPr txBox="1"/>
          <p:nvPr/>
        </p:nvSpPr>
        <p:spPr>
          <a:xfrm>
            <a:off x="8017223" y="2989526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C316A6AF-D748-4206-940F-175909EA64C0}"/>
              </a:ext>
            </a:extLst>
          </p:cNvPr>
          <p:cNvSpPr txBox="1"/>
          <p:nvPr/>
        </p:nvSpPr>
        <p:spPr>
          <a:xfrm>
            <a:off x="9095453" y="2989526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56C33-5072-4961-A1BA-D69467B1A8C2}"/>
              </a:ext>
            </a:extLst>
          </p:cNvPr>
          <p:cNvGrpSpPr/>
          <p:nvPr/>
        </p:nvGrpSpPr>
        <p:grpSpPr>
          <a:xfrm>
            <a:off x="7961294" y="2966666"/>
            <a:ext cx="684771" cy="830997"/>
            <a:chOff x="6051501" y="228028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569F6D97-8E5E-4578-9BBF-5F85E6F6AF7F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DF4F619A-8CEE-4270-8484-50831834F0F7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78B0A4-E81A-4055-82A0-52B85F9B4B3E}"/>
              </a:ext>
            </a:extLst>
          </p:cNvPr>
          <p:cNvGrpSpPr/>
          <p:nvPr/>
        </p:nvGrpSpPr>
        <p:grpSpPr>
          <a:xfrm>
            <a:off x="9028094" y="2970476"/>
            <a:ext cx="684771" cy="830997"/>
            <a:chOff x="6051501" y="228028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8F285D4F-787C-47FA-AEDA-AF9C83E2ED2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87BD2C70-C701-45ED-97D8-420817855292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4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57A50-A903-4FD9-A92A-4533FB4C3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6" y="199585"/>
            <a:ext cx="2592953" cy="12964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CE7D7D-E521-498F-9AE4-AFC79C3294D3}"/>
              </a:ext>
            </a:extLst>
          </p:cNvPr>
          <p:cNvGrpSpPr/>
          <p:nvPr/>
        </p:nvGrpSpPr>
        <p:grpSpPr>
          <a:xfrm>
            <a:off x="7274209" y="1611691"/>
            <a:ext cx="2929382" cy="3192438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FBE383D-AF3A-4055-808F-2DC6F0CE0747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87B0E5-0D04-40A6-9DFF-CD88B351666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FB0ABBD-AC03-44A8-85C7-76A425D42532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7CFEA102-9E04-47BB-B19A-379D624FBCE9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6777B58-45EC-4FA8-A692-E8B2AAAA47E5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AD6F0C-782E-4A17-8C0B-08CA533D1C2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16256D-9ADF-46B5-AB6E-C133AE5DE3D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B3FF52-9BA9-4563-BD7F-8C1FE170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010" y="4713338"/>
            <a:ext cx="1844531" cy="192047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BE347F-0275-4379-8B36-C8931A760CC3}"/>
              </a:ext>
            </a:extLst>
          </p:cNvPr>
          <p:cNvGrpSpPr/>
          <p:nvPr/>
        </p:nvGrpSpPr>
        <p:grpSpPr>
          <a:xfrm>
            <a:off x="1655113" y="3541640"/>
            <a:ext cx="4056319" cy="1920473"/>
            <a:chOff x="1457620" y="2417278"/>
            <a:chExt cx="2412022" cy="1077360"/>
          </a:xfrm>
        </p:grpSpPr>
        <p:sp>
          <p:nvSpPr>
            <p:cNvPr id="22" name="Cloud Callout 12">
              <a:extLst>
                <a:ext uri="{FF2B5EF4-FFF2-40B4-BE49-F238E27FC236}">
                  <a16:creationId xmlns:a16="http://schemas.microsoft.com/office/drawing/2014/main" id="{7284955A-BB09-4700-ABDD-4A95DD61DC8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>
                <a:gd name="adj1" fmla="val -43765"/>
                <a:gd name="adj2" fmla="val 48091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rgbClr val="00B050"/>
                </a:solidFill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90280F0D-A12B-4A7C-B06E-E85BA4E83F1E}"/>
                </a:ext>
              </a:extLst>
            </p:cNvPr>
            <p:cNvSpPr txBox="1"/>
            <p:nvPr/>
          </p:nvSpPr>
          <p:spPr>
            <a:xfrm>
              <a:off x="1734120" y="2622658"/>
              <a:ext cx="2135522" cy="53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CF4723-00F3-40BC-A01F-0F5145F19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418" y="1692043"/>
            <a:ext cx="7082328" cy="165361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40D77-4DB1-48D4-9CB3-35F84BFB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5147" y="2051676"/>
            <a:ext cx="646701" cy="108252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0DB0A-5688-40DE-BE83-76F18190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7677" y="2051676"/>
            <a:ext cx="646701" cy="108252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D6B89A-6094-4CA5-9BB5-115CC9F0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097" y="2051676"/>
            <a:ext cx="646701" cy="108252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ABB06-7258-4718-8AAB-53B7EB871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0567" y="2051676"/>
            <a:ext cx="646701" cy="108252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B458D-913F-465F-94F8-7FC3A1F6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8697" y="2051676"/>
            <a:ext cx="646701" cy="108252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10C13-8A83-4D20-A3AF-A7617C13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1587" y="2051676"/>
            <a:ext cx="646701" cy="1082521"/>
          </a:xfrm>
          <a:prstGeom prst="rect">
            <a:avLst/>
          </a:prstGeom>
          <a:noFill/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FB058F60-8095-4480-9107-B116B2D694B1}"/>
              </a:ext>
            </a:extLst>
          </p:cNvPr>
          <p:cNvSpPr txBox="1"/>
          <p:nvPr/>
        </p:nvSpPr>
        <p:spPr>
          <a:xfrm>
            <a:off x="8525677" y="1614475"/>
            <a:ext cx="559703" cy="86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6051B889-E066-476C-BAF3-DAF820AEE20D}"/>
              </a:ext>
            </a:extLst>
          </p:cNvPr>
          <p:cNvSpPr txBox="1"/>
          <p:nvPr/>
        </p:nvSpPr>
        <p:spPr>
          <a:xfrm>
            <a:off x="7967376" y="2957500"/>
            <a:ext cx="595407" cy="86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8A417726-250E-46AD-80B5-3E60C9467FF2}"/>
              </a:ext>
            </a:extLst>
          </p:cNvPr>
          <p:cNvSpPr txBox="1"/>
          <p:nvPr/>
        </p:nvSpPr>
        <p:spPr>
          <a:xfrm>
            <a:off x="9045606" y="2957500"/>
            <a:ext cx="595407" cy="86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1425E3-D713-470F-8189-45846CA6C6E5}"/>
              </a:ext>
            </a:extLst>
          </p:cNvPr>
          <p:cNvGrpSpPr/>
          <p:nvPr/>
        </p:nvGrpSpPr>
        <p:grpSpPr>
          <a:xfrm>
            <a:off x="7903966" y="2946070"/>
            <a:ext cx="726288" cy="862060"/>
            <a:chOff x="6051501" y="229171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A861411-75A6-4A0F-8532-8EA876ED7808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28903FA2-04C1-47AE-9444-71DAF7E97D67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D6A53E-74F1-493B-94C2-E67B70C52E33}"/>
              </a:ext>
            </a:extLst>
          </p:cNvPr>
          <p:cNvGrpSpPr/>
          <p:nvPr/>
        </p:nvGrpSpPr>
        <p:grpSpPr>
          <a:xfrm>
            <a:off x="8970766" y="2949880"/>
            <a:ext cx="726288" cy="862060"/>
            <a:chOff x="6051501" y="229171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D38E5124-FED5-44F0-9545-BABA3EDD5311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A5DAA981-219D-48E1-96B0-8406A2D3041C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07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63F6C-3EA3-4395-AB8E-24DDF5C96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3" y="336795"/>
            <a:ext cx="2686132" cy="13430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1141AE-23D0-42D3-8079-94994878B6C0}"/>
              </a:ext>
            </a:extLst>
          </p:cNvPr>
          <p:cNvGrpSpPr/>
          <p:nvPr/>
        </p:nvGrpSpPr>
        <p:grpSpPr>
          <a:xfrm>
            <a:off x="7802766" y="1687537"/>
            <a:ext cx="2902292" cy="3130118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6B49315-A4D0-42B8-98F4-A14EFE6BE0C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EDB76F5-EEFA-4BF8-BE65-6E937E54E1B6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3026891-2C3E-4AA8-A2BC-C00716A2AEC7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82429C56-6A7F-4C9C-A70A-763DCC2A18E8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DD0CE6-59F2-46FB-B54F-8CCC6D6FC6CE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A053B6-6824-4B9D-86F8-53DDF390454A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C29EEE9-F1FF-46AE-958D-3283889BF413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2DA3BD-9FC7-4E4D-AD43-5D1D71FB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389" y="4642332"/>
            <a:ext cx="1827473" cy="190271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E48983-4233-4F61-832C-D297B4B6B5A5}"/>
              </a:ext>
            </a:extLst>
          </p:cNvPr>
          <p:cNvGrpSpPr/>
          <p:nvPr/>
        </p:nvGrpSpPr>
        <p:grpSpPr>
          <a:xfrm>
            <a:off x="1896536" y="3538225"/>
            <a:ext cx="3896246" cy="1902713"/>
            <a:chOff x="1516926" y="2533624"/>
            <a:chExt cx="2385119" cy="1077360"/>
          </a:xfrm>
        </p:grpSpPr>
        <p:sp>
          <p:nvSpPr>
            <p:cNvPr id="22" name="Cloud Callout 12">
              <a:extLst>
                <a:ext uri="{FF2B5EF4-FFF2-40B4-BE49-F238E27FC236}">
                  <a16:creationId xmlns:a16="http://schemas.microsoft.com/office/drawing/2014/main" id="{1C7EC64C-9BBE-4BB4-B4AC-92DE82DB973D}"/>
                </a:ext>
              </a:extLst>
            </p:cNvPr>
            <p:cNvSpPr/>
            <p:nvPr/>
          </p:nvSpPr>
          <p:spPr>
            <a:xfrm>
              <a:off x="1516926" y="2533624"/>
              <a:ext cx="2308628" cy="1077360"/>
            </a:xfrm>
            <a:prstGeom prst="cloudCallout">
              <a:avLst>
                <a:gd name="adj1" fmla="val -47632"/>
                <a:gd name="adj2" fmla="val 46692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46405D6D-7616-44FA-80EE-1B353A13F91A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54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0A3D68-46CA-47BC-843C-8A5C2A2E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333" y="1901570"/>
            <a:ext cx="6534623" cy="15257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AB97E1-B1CA-476C-B2D9-ACCD7898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5658" y="2013173"/>
            <a:ext cx="678853" cy="113634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22F23-8805-4246-B506-C9798445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2348" y="2013173"/>
            <a:ext cx="678853" cy="113634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0BC78-8C07-49F6-8A5C-A97BAF65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8088" y="2015078"/>
            <a:ext cx="678853" cy="113634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EE403-A23A-447A-A884-506D3C66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828" y="2013173"/>
            <a:ext cx="678853" cy="113634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D1A0E-1945-4959-8914-90A79670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4808" y="2013173"/>
            <a:ext cx="678853" cy="113634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CAD15-953E-4061-96D2-C74DA8E0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2098" y="2013173"/>
            <a:ext cx="678853" cy="1136340"/>
          </a:xfrm>
          <a:prstGeom prst="rect">
            <a:avLst/>
          </a:prstGeom>
          <a:noFill/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2BD9FB75-5395-44AF-AB72-C84B924E829A}"/>
              </a:ext>
            </a:extLst>
          </p:cNvPr>
          <p:cNvSpPr txBox="1"/>
          <p:nvPr/>
        </p:nvSpPr>
        <p:spPr>
          <a:xfrm>
            <a:off x="9040722" y="1679863"/>
            <a:ext cx="554527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75689D2B-D930-4029-BCDA-6DB43E442FD8}"/>
              </a:ext>
            </a:extLst>
          </p:cNvPr>
          <p:cNvSpPr txBox="1"/>
          <p:nvPr/>
        </p:nvSpPr>
        <p:spPr>
          <a:xfrm>
            <a:off x="8482751" y="3022888"/>
            <a:ext cx="589901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E1C4C671-9BAF-4740-816C-0915873D37A3}"/>
              </a:ext>
            </a:extLst>
          </p:cNvPr>
          <p:cNvSpPr txBox="1"/>
          <p:nvPr/>
        </p:nvSpPr>
        <p:spPr>
          <a:xfrm>
            <a:off x="9560981" y="3022888"/>
            <a:ext cx="589901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D03A31-3B92-4A1E-B7DA-03F33C51ECB0}"/>
              </a:ext>
            </a:extLst>
          </p:cNvPr>
          <p:cNvGrpSpPr/>
          <p:nvPr/>
        </p:nvGrpSpPr>
        <p:grpSpPr>
          <a:xfrm>
            <a:off x="8420551" y="3011458"/>
            <a:ext cx="719571" cy="845231"/>
            <a:chOff x="6051501" y="229171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78F75BED-4B80-4E10-B7FF-03A560E6440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5A3F6C7B-800D-4A55-A0F0-A4EE74095870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5B14C-B12C-40DA-A6BB-44E730CD4048}"/>
              </a:ext>
            </a:extLst>
          </p:cNvPr>
          <p:cNvGrpSpPr/>
          <p:nvPr/>
        </p:nvGrpSpPr>
        <p:grpSpPr>
          <a:xfrm>
            <a:off x="9487351" y="3015268"/>
            <a:ext cx="719571" cy="845231"/>
            <a:chOff x="6051501" y="229171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B29A4859-AC01-4801-BE2A-6A6714A033EC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5FBFC3E7-E5F1-401E-BEA0-A65D16F21BA1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16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F6F9BF-B772-4513-913B-4C5FAB71AA37}"/>
              </a:ext>
            </a:extLst>
          </p:cNvPr>
          <p:cNvGrpSpPr/>
          <p:nvPr/>
        </p:nvGrpSpPr>
        <p:grpSpPr>
          <a:xfrm>
            <a:off x="7889812" y="1516012"/>
            <a:ext cx="2761930" cy="3077404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C4C5C07-9093-422A-BAC8-1C1CD5ABDA4A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03E8540-18D8-442E-9D84-9EEE2712A79B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C903403-21AA-479D-9D83-FEE0BDADE592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9B00049F-2307-460B-9DD7-C0C5B3792E18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EEFEEF-62D3-40B5-93E3-4AD5CA42D188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EA3C7AB-2ED4-463E-BF87-91C323F265EA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52EC5BE-774B-44C7-91FF-F6F58118EA1A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E16581-BF8E-4A13-9B10-23B80842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54" y="4557320"/>
            <a:ext cx="2004566" cy="2087097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FD077C-8CC3-41C7-BE0C-EEC8D97DA614}"/>
              </a:ext>
            </a:extLst>
          </p:cNvPr>
          <p:cNvGrpSpPr/>
          <p:nvPr/>
        </p:nvGrpSpPr>
        <p:grpSpPr>
          <a:xfrm>
            <a:off x="1855967" y="3527107"/>
            <a:ext cx="4845196" cy="1804737"/>
            <a:chOff x="1457620" y="2417278"/>
            <a:chExt cx="2444425" cy="1077360"/>
          </a:xfrm>
        </p:grpSpPr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90D1F491-8A5E-4B9F-BB07-0318762CE358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rgbClr val="00B050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693D6E96-4636-431F-892E-B95370976618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56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42543C8-5AD8-40C8-B529-343BADF7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4066" y="1995426"/>
            <a:ext cx="6139903" cy="143357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CF65D-D29C-4181-8BA6-968A2944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158" y="2065276"/>
            <a:ext cx="637847" cy="106770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6DC70-FFAC-4047-9993-213B3CC3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9848" y="2065276"/>
            <a:ext cx="637847" cy="106770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BB737-3888-4A44-B643-EAB6DE22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538" y="2065276"/>
            <a:ext cx="637847" cy="106770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53E3D-AC28-4F33-8E96-B4D85A09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7858" y="2065276"/>
            <a:ext cx="637847" cy="106770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E923B-4A8E-4AFC-99C7-9850DC9B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5988" y="2065276"/>
            <a:ext cx="637847" cy="106770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1CCE0-B179-4390-9CF6-E083A941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878" y="2065276"/>
            <a:ext cx="637847" cy="1067701"/>
          </a:xfrm>
          <a:prstGeom prst="rect">
            <a:avLst/>
          </a:prstGeom>
          <a:noFill/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1FA6DE52-1331-4BFE-9ADA-2BEB478C58B3}"/>
              </a:ext>
            </a:extLst>
          </p:cNvPr>
          <p:cNvSpPr txBox="1"/>
          <p:nvPr/>
        </p:nvSpPr>
        <p:spPr>
          <a:xfrm>
            <a:off x="9005822" y="151879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3BBC618-0533-4FCE-A49D-39D4862D79D6}"/>
              </a:ext>
            </a:extLst>
          </p:cNvPr>
          <p:cNvSpPr txBox="1"/>
          <p:nvPr/>
        </p:nvSpPr>
        <p:spPr>
          <a:xfrm>
            <a:off x="8449562" y="2861821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228039C7-9874-45CF-8900-1C176BA548D6}"/>
              </a:ext>
            </a:extLst>
          </p:cNvPr>
          <p:cNvSpPr txBox="1"/>
          <p:nvPr/>
        </p:nvSpPr>
        <p:spPr>
          <a:xfrm>
            <a:off x="9527792" y="2861821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CD0A4D-4E70-4E9A-85EF-2E64965B8B36}"/>
              </a:ext>
            </a:extLst>
          </p:cNvPr>
          <p:cNvGrpSpPr/>
          <p:nvPr/>
        </p:nvGrpSpPr>
        <p:grpSpPr>
          <a:xfrm>
            <a:off x="8393633" y="2838961"/>
            <a:ext cx="684771" cy="830997"/>
            <a:chOff x="6051501" y="228028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A86BA168-3355-41CB-A6BC-8192AE86091B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7D83E5F2-5C23-4C29-A5EC-DEDE622B73C5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3E8122-0867-4B3A-8547-5357BD50BCF1}"/>
              </a:ext>
            </a:extLst>
          </p:cNvPr>
          <p:cNvGrpSpPr/>
          <p:nvPr/>
        </p:nvGrpSpPr>
        <p:grpSpPr>
          <a:xfrm>
            <a:off x="9460433" y="2842771"/>
            <a:ext cx="684771" cy="830997"/>
            <a:chOff x="6051501" y="228028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2651FC1F-1531-49F6-B16F-45A991DAA9A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CE8E3420-FAA6-4E10-81B1-87D7E36F7C53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F804DB-7592-46F0-B7CD-25CB62EF1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4" y="160821"/>
            <a:ext cx="2604855" cy="13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30D176-D215-424D-8BF9-23AF2AD79FEA}"/>
              </a:ext>
            </a:extLst>
          </p:cNvPr>
          <p:cNvGrpSpPr/>
          <p:nvPr/>
        </p:nvGrpSpPr>
        <p:grpSpPr>
          <a:xfrm>
            <a:off x="7625118" y="1660390"/>
            <a:ext cx="2761930" cy="3077404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14B95A-DCE3-4F55-BB40-8A7577CDC8B2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14615E4-72CC-4129-AFA9-F75849640807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4BAED39-9C36-4F99-AA18-0D923B5A3A4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115C6FBD-B143-4249-A4D4-F4BE524A1F1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B68BFB-1D3F-4F37-AF99-B87DBF7D9F37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55055B-44F8-4468-AF35-B9E737806E42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2712E35-CC39-41A8-A165-5BDAC44D4F75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A22698-784C-4CC9-96C5-3F01CCFB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147" y="4823785"/>
            <a:ext cx="1739092" cy="181069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2973846-F73D-4B11-AD8C-01A0A040B5C9}"/>
              </a:ext>
            </a:extLst>
          </p:cNvPr>
          <p:cNvGrpSpPr/>
          <p:nvPr/>
        </p:nvGrpSpPr>
        <p:grpSpPr>
          <a:xfrm>
            <a:off x="1883552" y="3440637"/>
            <a:ext cx="4027648" cy="2197337"/>
            <a:chOff x="1457620" y="2417278"/>
            <a:chExt cx="2418581" cy="1077360"/>
          </a:xfrm>
        </p:grpSpPr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53910432-905A-4B73-A723-74A4580913D4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>
                <a:gd name="adj1" fmla="val -52128"/>
                <a:gd name="adj2" fmla="val 46073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 dirty="0">
                <a:solidFill>
                  <a:srgbClr val="00B050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0462247-7B11-4427-88E4-4BBAE4503D89}"/>
                </a:ext>
              </a:extLst>
            </p:cNvPr>
            <p:cNvSpPr txBox="1"/>
            <p:nvPr/>
          </p:nvSpPr>
          <p:spPr>
            <a:xfrm>
              <a:off x="1740679" y="2657302"/>
              <a:ext cx="2135522" cy="46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F09D47-9051-45E6-B6EC-37DA6E72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561" y="1632782"/>
            <a:ext cx="5882254" cy="137341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5F017-18CC-4EC6-81E9-9C93F8A8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1768" y="1698823"/>
            <a:ext cx="611081" cy="102289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8A692-2B2E-4A8D-B5AE-2B1C3CFB1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8458" y="1698823"/>
            <a:ext cx="611081" cy="102289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E7C31-0BDB-4797-90C2-FB9B03EB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4198" y="1698823"/>
            <a:ext cx="611081" cy="102289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CD17-23F0-49B0-9C2C-7950E6B6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8508" y="1698823"/>
            <a:ext cx="611081" cy="1022897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A1077-30A5-4069-A779-BE9B90B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318" y="1698823"/>
            <a:ext cx="611081" cy="102289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EFF8F-43D9-4E50-ACF0-83A9C63B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8208" y="1698823"/>
            <a:ext cx="611081" cy="1022897"/>
          </a:xfrm>
          <a:prstGeom prst="rect">
            <a:avLst/>
          </a:prstGeom>
          <a:noFill/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6A2308B3-35D9-4E74-8A3A-E9AAF9772538}"/>
              </a:ext>
            </a:extLst>
          </p:cNvPr>
          <p:cNvSpPr txBox="1"/>
          <p:nvPr/>
        </p:nvSpPr>
        <p:spPr>
          <a:xfrm>
            <a:off x="8741128" y="166317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72BEE428-B2E5-4A4C-AB56-2B2697B18FDE}"/>
              </a:ext>
            </a:extLst>
          </p:cNvPr>
          <p:cNvSpPr txBox="1"/>
          <p:nvPr/>
        </p:nvSpPr>
        <p:spPr>
          <a:xfrm>
            <a:off x="8184868" y="30061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F1F92131-7CC1-4D31-9738-146643019914}"/>
              </a:ext>
            </a:extLst>
          </p:cNvPr>
          <p:cNvSpPr txBox="1"/>
          <p:nvPr/>
        </p:nvSpPr>
        <p:spPr>
          <a:xfrm>
            <a:off x="9263098" y="30061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2A2390-3ECA-4059-A626-1585798AAB9D}"/>
              </a:ext>
            </a:extLst>
          </p:cNvPr>
          <p:cNvGrpSpPr/>
          <p:nvPr/>
        </p:nvGrpSpPr>
        <p:grpSpPr>
          <a:xfrm>
            <a:off x="8128939" y="2994769"/>
            <a:ext cx="684771" cy="830997"/>
            <a:chOff x="6051501" y="229171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0621EC6-6AAC-4FE1-BA07-39BD73FDFE4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7966DF6C-AEF7-4517-8DF0-28B122D2BC7E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204421-5D9F-4F78-A0C5-0C0D1143669A}"/>
              </a:ext>
            </a:extLst>
          </p:cNvPr>
          <p:cNvGrpSpPr/>
          <p:nvPr/>
        </p:nvGrpSpPr>
        <p:grpSpPr>
          <a:xfrm>
            <a:off x="9195739" y="2987149"/>
            <a:ext cx="684771" cy="830997"/>
            <a:chOff x="6051501" y="228028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BE21F8C-3C90-4FAB-A455-D1026D763A9F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FFC5C89F-594E-4446-860D-E3CA68C95A2B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6F73E95-AC6D-46E9-818A-0582BA502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7" y="242325"/>
            <a:ext cx="2358099" cy="11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48485-7386-4A6A-B9C5-9A9E14197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4" y="4915902"/>
            <a:ext cx="3305040" cy="1652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5E2113-D214-4541-9E96-DB8B7798157B}"/>
              </a:ext>
            </a:extLst>
          </p:cNvPr>
          <p:cNvGrpSpPr/>
          <p:nvPr/>
        </p:nvGrpSpPr>
        <p:grpSpPr>
          <a:xfrm>
            <a:off x="3051544" y="-425303"/>
            <a:ext cx="9140456" cy="11182431"/>
            <a:chOff x="2482850" y="-502356"/>
            <a:chExt cx="7223760" cy="97486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3AD9B0-BF30-4C12-AE59-2A99E67F1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2D2CF1E0-3F72-49AA-8BE3-934E254FF538}"/>
                </a:ext>
              </a:extLst>
            </p:cNvPr>
            <p:cNvSpPr txBox="1"/>
            <p:nvPr/>
          </p:nvSpPr>
          <p:spPr>
            <a:xfrm>
              <a:off x="4667031" y="4194619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FB3898BC-0955-4DC0-A047-F791E4D96BDC}"/>
                </a:ext>
              </a:extLst>
            </p:cNvPr>
            <p:cNvSpPr txBox="1"/>
            <p:nvPr/>
          </p:nvSpPr>
          <p:spPr>
            <a:xfrm>
              <a:off x="5417743" y="4188974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35CCF4B5-07C6-4A4F-A0E4-BBBEAF37CE64}"/>
                </a:ext>
              </a:extLst>
            </p:cNvPr>
            <p:cNvSpPr txBox="1"/>
            <p:nvPr/>
          </p:nvSpPr>
          <p:spPr>
            <a:xfrm>
              <a:off x="5999121" y="4589730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A163978D-40CB-4D87-9398-9BE13DCCFF0D}"/>
                </a:ext>
              </a:extLst>
            </p:cNvPr>
            <p:cNvSpPr txBox="1"/>
            <p:nvPr/>
          </p:nvSpPr>
          <p:spPr>
            <a:xfrm>
              <a:off x="5987832" y="4194619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E1DCE53A-28A7-49C4-B3F1-BBA7DAFD030B}"/>
                </a:ext>
              </a:extLst>
            </p:cNvPr>
            <p:cNvSpPr txBox="1"/>
            <p:nvPr/>
          </p:nvSpPr>
          <p:spPr>
            <a:xfrm>
              <a:off x="5417744" y="4595374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8D93BA8A-2437-406A-BF51-D31EC8808F38}"/>
                </a:ext>
              </a:extLst>
            </p:cNvPr>
            <p:cNvSpPr txBox="1"/>
            <p:nvPr/>
          </p:nvSpPr>
          <p:spPr>
            <a:xfrm>
              <a:off x="4672676" y="4595376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0CBBBC8F-D2E6-41ED-A7BD-4F2C9164338B}"/>
                </a:ext>
              </a:extLst>
            </p:cNvPr>
            <p:cNvSpPr txBox="1"/>
            <p:nvPr/>
          </p:nvSpPr>
          <p:spPr>
            <a:xfrm>
              <a:off x="7359431" y="2495641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74828420-A590-4B0C-927C-39B44F94984B}"/>
                </a:ext>
              </a:extLst>
            </p:cNvPr>
            <p:cNvSpPr txBox="1"/>
            <p:nvPr/>
          </p:nvSpPr>
          <p:spPr>
            <a:xfrm>
              <a:off x="7365076" y="2896398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33144CDC-8C57-40F8-97CE-E803E816B7C7}"/>
                </a:ext>
              </a:extLst>
            </p:cNvPr>
            <p:cNvSpPr txBox="1"/>
            <p:nvPr/>
          </p:nvSpPr>
          <p:spPr>
            <a:xfrm>
              <a:off x="8104498" y="2484352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DCB3A9F9-5017-42D3-AE1C-0AC2B73A0D29}"/>
                </a:ext>
              </a:extLst>
            </p:cNvPr>
            <p:cNvSpPr txBox="1"/>
            <p:nvPr/>
          </p:nvSpPr>
          <p:spPr>
            <a:xfrm>
              <a:off x="8098854" y="2896398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B8D13952-AE9E-4D24-81A1-BF36E76CDF35}"/>
                </a:ext>
              </a:extLst>
            </p:cNvPr>
            <p:cNvSpPr txBox="1"/>
            <p:nvPr/>
          </p:nvSpPr>
          <p:spPr>
            <a:xfrm>
              <a:off x="8668942" y="2495641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5D902F4B-A39E-40E2-BBF7-DB24EBB260E9}"/>
                </a:ext>
              </a:extLst>
            </p:cNvPr>
            <p:cNvSpPr txBox="1"/>
            <p:nvPr/>
          </p:nvSpPr>
          <p:spPr>
            <a:xfrm>
              <a:off x="8674587" y="2896398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33BDB-10CE-414F-87A9-403E977A0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0" y="334952"/>
            <a:ext cx="2708744" cy="1354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44655-C429-4AF7-A53A-AD6B4BC9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020" y="776165"/>
            <a:ext cx="2597944" cy="22284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C5129-DD36-4144-ADC6-B65C5386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7255" y="1328862"/>
            <a:ext cx="510052" cy="27372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9917B-199A-43DC-9B20-A07BA856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72105" y="2279034"/>
            <a:ext cx="510052" cy="27372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007C2F-1553-424A-A91F-98EE866B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6297" y="1833870"/>
            <a:ext cx="1361603" cy="62490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1F97D-A1DA-449D-9119-C2638CF6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3541" y="1425704"/>
            <a:ext cx="619633" cy="28438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243CA-3635-417E-AC27-B46FE863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680632" y="1652097"/>
            <a:ext cx="619633" cy="284381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EE1365-5F6F-4A95-9750-5CFA4FC6DE7B}"/>
              </a:ext>
            </a:extLst>
          </p:cNvPr>
          <p:cNvGrpSpPr/>
          <p:nvPr/>
        </p:nvGrpSpPr>
        <p:grpSpPr>
          <a:xfrm>
            <a:off x="732332" y="3197304"/>
            <a:ext cx="668891" cy="570747"/>
            <a:chOff x="1184246" y="3725799"/>
            <a:chExt cx="348319" cy="349101"/>
          </a:xfrm>
        </p:grpSpPr>
        <p:sp>
          <p:nvSpPr>
            <p:cNvPr id="73" name="Rounded Rectangle 3">
              <a:extLst>
                <a:ext uri="{FF2B5EF4-FFF2-40B4-BE49-F238E27FC236}">
                  <a16:creationId xmlns:a16="http://schemas.microsoft.com/office/drawing/2014/main" id="{99B2825B-CB84-4AEC-89E6-47C5D09C34BA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589863" y="43884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36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5184" y="433330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gồm</a:t>
            </a:r>
            <a:endParaRPr lang="en-GB" sz="40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589863" y="50221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36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782131" y="49428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gồm</a:t>
            </a:r>
            <a:endParaRPr lang="en-GB" sz="40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1689E7-F6AA-4B33-8D7F-0B983CCC3D57}"/>
              </a:ext>
            </a:extLst>
          </p:cNvPr>
          <p:cNvGrpSpPr/>
          <p:nvPr/>
        </p:nvGrpSpPr>
        <p:grpSpPr>
          <a:xfrm>
            <a:off x="712688" y="4125489"/>
            <a:ext cx="681974" cy="580886"/>
            <a:chOff x="1191798" y="4137843"/>
            <a:chExt cx="348319" cy="352013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2B6A65BC-1DE2-4238-887B-E95448ED5770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C03C0E-F0E9-4F14-A6D1-28154A6A9787}"/>
              </a:ext>
            </a:extLst>
          </p:cNvPr>
          <p:cNvGrpSpPr/>
          <p:nvPr/>
        </p:nvGrpSpPr>
        <p:grpSpPr>
          <a:xfrm>
            <a:off x="5871411" y="4443746"/>
            <a:ext cx="727549" cy="523274"/>
            <a:chOff x="4968997" y="3305984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9E5DA534-2EB2-4E23-94B9-25D0A25E2F9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36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3F58D0-1415-46D9-BBA2-867D267020EB}"/>
              </a:ext>
            </a:extLst>
          </p:cNvPr>
          <p:cNvGrpSpPr/>
          <p:nvPr/>
        </p:nvGrpSpPr>
        <p:grpSpPr>
          <a:xfrm>
            <a:off x="8066066" y="4333673"/>
            <a:ext cx="523271" cy="523273"/>
            <a:chOff x="6334467" y="3306356"/>
            <a:chExt cx="523271" cy="523273"/>
          </a:xfrm>
        </p:grpSpPr>
        <p:sp>
          <p:nvSpPr>
            <p:cNvPr id="67" name="Rounded Rectangle 87">
              <a:extLst>
                <a:ext uri="{FF2B5EF4-FFF2-40B4-BE49-F238E27FC236}">
                  <a16:creationId xmlns:a16="http://schemas.microsoft.com/office/drawing/2014/main" id="{BA0EB2FC-ADC9-4A13-A761-724FC87B80D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441C3A-D80A-47F3-BBC4-4AF6F4CF40B0}"/>
              </a:ext>
            </a:extLst>
          </p:cNvPr>
          <p:cNvGrpSpPr/>
          <p:nvPr/>
        </p:nvGrpSpPr>
        <p:grpSpPr>
          <a:xfrm>
            <a:off x="9423682" y="4387431"/>
            <a:ext cx="608717" cy="523274"/>
            <a:chOff x="7347188" y="3305984"/>
            <a:chExt cx="523271" cy="523274"/>
          </a:xfrm>
        </p:grpSpPr>
        <p:sp>
          <p:nvSpPr>
            <p:cNvPr id="65" name="Rounded Rectangle 3">
              <a:extLst>
                <a:ext uri="{FF2B5EF4-FFF2-40B4-BE49-F238E27FC236}">
                  <a16:creationId xmlns:a16="http://schemas.microsoft.com/office/drawing/2014/main" id="{A374B00A-1A86-4109-857D-C9D6C720333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60B1A5-9AFD-4049-A0ED-D186F1016FA4}"/>
              </a:ext>
            </a:extLst>
          </p:cNvPr>
          <p:cNvGrpSpPr/>
          <p:nvPr/>
        </p:nvGrpSpPr>
        <p:grpSpPr>
          <a:xfrm>
            <a:off x="5871411" y="5077465"/>
            <a:ext cx="727549" cy="523274"/>
            <a:chOff x="4968997" y="3939703"/>
            <a:chExt cx="523271" cy="523274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BCBBE7F8-259A-4643-A420-FF0963483D7A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36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20E51-099D-4B17-9453-1AC5F0C785DA}"/>
              </a:ext>
            </a:extLst>
          </p:cNvPr>
          <p:cNvGrpSpPr/>
          <p:nvPr/>
        </p:nvGrpSpPr>
        <p:grpSpPr>
          <a:xfrm>
            <a:off x="8066066" y="4967392"/>
            <a:ext cx="523271" cy="523273"/>
            <a:chOff x="6334467" y="3940075"/>
            <a:chExt cx="523271" cy="523273"/>
          </a:xfrm>
        </p:grpSpPr>
        <p:sp>
          <p:nvSpPr>
            <p:cNvPr id="61" name="Rounded Rectangle 97">
              <a:extLst>
                <a:ext uri="{FF2B5EF4-FFF2-40B4-BE49-F238E27FC236}">
                  <a16:creationId xmlns:a16="http://schemas.microsoft.com/office/drawing/2014/main" id="{3D8E161F-A4FF-4CC5-96C4-E5FEB4F031E7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99760-E806-4B1A-B992-3F99B821A89B}"/>
              </a:ext>
            </a:extLst>
          </p:cNvPr>
          <p:cNvGrpSpPr/>
          <p:nvPr/>
        </p:nvGrpSpPr>
        <p:grpSpPr>
          <a:xfrm>
            <a:off x="9423682" y="5021150"/>
            <a:ext cx="608717" cy="523274"/>
            <a:chOff x="7347188" y="3939703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8EC130AE-1699-446C-B0F0-6CF8AA82E71A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9A787-DD9B-4CEE-85E7-BE63C6EEF02D}"/>
              </a:ext>
            </a:extLst>
          </p:cNvPr>
          <p:cNvGrpSpPr/>
          <p:nvPr/>
        </p:nvGrpSpPr>
        <p:grpSpPr>
          <a:xfrm>
            <a:off x="696267" y="3165159"/>
            <a:ext cx="723051" cy="636311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BB65448F-599F-47D9-9D16-41CC43AF2429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EEC51F-E0CE-4DA3-9B65-E3EC804CA9D3}"/>
              </a:ext>
            </a:extLst>
          </p:cNvPr>
          <p:cNvGrpSpPr/>
          <p:nvPr/>
        </p:nvGrpSpPr>
        <p:grpSpPr>
          <a:xfrm>
            <a:off x="698484" y="4113245"/>
            <a:ext cx="720833" cy="607545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A314939B-29FD-4AE7-93E9-8833A4C9A037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CCA665-B242-4F26-9D6E-906967829617}"/>
              </a:ext>
            </a:extLst>
          </p:cNvPr>
          <p:cNvGrpSpPr/>
          <p:nvPr/>
        </p:nvGrpSpPr>
        <p:grpSpPr>
          <a:xfrm>
            <a:off x="8071709" y="4339316"/>
            <a:ext cx="523271" cy="523273"/>
            <a:chOff x="6334467" y="3306356"/>
            <a:chExt cx="523271" cy="523273"/>
          </a:xfrm>
        </p:grpSpPr>
        <p:sp>
          <p:nvSpPr>
            <p:cNvPr id="53" name="Rounded Rectangle 189">
              <a:extLst>
                <a:ext uri="{FF2B5EF4-FFF2-40B4-BE49-F238E27FC236}">
                  <a16:creationId xmlns:a16="http://schemas.microsoft.com/office/drawing/2014/main" id="{CB78827E-51E3-4318-84BF-97B2BA71568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843D47-BAE5-450F-B61F-41C785011A2E}"/>
              </a:ext>
            </a:extLst>
          </p:cNvPr>
          <p:cNvGrpSpPr/>
          <p:nvPr/>
        </p:nvGrpSpPr>
        <p:grpSpPr>
          <a:xfrm>
            <a:off x="9429325" y="4393074"/>
            <a:ext cx="608717" cy="523274"/>
            <a:chOff x="7347188" y="3305984"/>
            <a:chExt cx="523271" cy="523274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31FBC5A4-79C4-450A-A76D-19B87582FDE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009E18-DE0A-475A-9A63-35C34B0FE986}"/>
              </a:ext>
            </a:extLst>
          </p:cNvPr>
          <p:cNvGrpSpPr/>
          <p:nvPr/>
        </p:nvGrpSpPr>
        <p:grpSpPr>
          <a:xfrm>
            <a:off x="5789893" y="5077465"/>
            <a:ext cx="911626" cy="523274"/>
            <a:chOff x="4968997" y="3939703"/>
            <a:chExt cx="523271" cy="523274"/>
          </a:xfrm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2864CDBC-19F6-42A5-B6E2-CFD53536974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5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F005B3-F89E-4F3D-8A04-13922DDA1FF7}"/>
              </a:ext>
            </a:extLst>
          </p:cNvPr>
          <p:cNvGrpSpPr/>
          <p:nvPr/>
        </p:nvGrpSpPr>
        <p:grpSpPr>
          <a:xfrm>
            <a:off x="8071709" y="4973035"/>
            <a:ext cx="523271" cy="523273"/>
            <a:chOff x="6334467" y="3940075"/>
            <a:chExt cx="523271" cy="523273"/>
          </a:xfrm>
        </p:grpSpPr>
        <p:sp>
          <p:nvSpPr>
            <p:cNvPr id="47" name="Rounded Rectangle 198">
              <a:extLst>
                <a:ext uri="{FF2B5EF4-FFF2-40B4-BE49-F238E27FC236}">
                  <a16:creationId xmlns:a16="http://schemas.microsoft.com/office/drawing/2014/main" id="{F78B0269-39ED-404C-901E-585BB0ACB86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4F2203-EF99-4088-94E7-8A9ED0AF6CE7}"/>
              </a:ext>
            </a:extLst>
          </p:cNvPr>
          <p:cNvGrpSpPr/>
          <p:nvPr/>
        </p:nvGrpSpPr>
        <p:grpSpPr>
          <a:xfrm>
            <a:off x="9429325" y="5026793"/>
            <a:ext cx="608717" cy="523274"/>
            <a:chOff x="7347188" y="3939703"/>
            <a:chExt cx="523271" cy="523274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D310EEA9-B661-4881-A8BF-B1A2D1965F5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CD92BE-B423-42EF-9363-F05E102FB3B5}"/>
              </a:ext>
            </a:extLst>
          </p:cNvPr>
          <p:cNvGrpSpPr/>
          <p:nvPr/>
        </p:nvGrpSpPr>
        <p:grpSpPr>
          <a:xfrm>
            <a:off x="5785491" y="4429037"/>
            <a:ext cx="886866" cy="523274"/>
            <a:chOff x="4968997" y="3305984"/>
            <a:chExt cx="523271" cy="523274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0356509F-9799-4E45-B2BC-FD2C45BF437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5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47236" y="3217731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: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07817" y="3239237"/>
            <a:ext cx="3234427" cy="11898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hồng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33521" y="4161475"/>
            <a:ext cx="2983312" cy="52327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vàng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14F23E-8DF2-497B-9EB0-BD4CFE7C6E1D}"/>
              </a:ext>
            </a:extLst>
          </p:cNvPr>
          <p:cNvGrpSpPr/>
          <p:nvPr/>
        </p:nvGrpSpPr>
        <p:grpSpPr>
          <a:xfrm>
            <a:off x="8066066" y="187539"/>
            <a:ext cx="3992210" cy="2228458"/>
            <a:chOff x="6592369" y="1167370"/>
            <a:chExt cx="3992210" cy="2228458"/>
          </a:xfrm>
        </p:grpSpPr>
        <p:sp>
          <p:nvSpPr>
            <p:cNvPr id="41" name="Oval Callout 70">
              <a:extLst>
                <a:ext uri="{FF2B5EF4-FFF2-40B4-BE49-F238E27FC236}">
                  <a16:creationId xmlns:a16="http://schemas.microsoft.com/office/drawing/2014/main" id="{6E34E945-9FDF-4C02-84B6-95E267607248}"/>
                </a:ext>
              </a:extLst>
            </p:cNvPr>
            <p:cNvSpPr/>
            <p:nvPr/>
          </p:nvSpPr>
          <p:spPr>
            <a:xfrm>
              <a:off x="6592369" y="1167370"/>
              <a:ext cx="3992210" cy="222845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 dirty="0">
                <a:latin typeface="+mj-lt"/>
              </a:endParaRPr>
            </a:p>
          </p:txBody>
        </p:sp>
        <p:sp>
          <p:nvSpPr>
            <p:cNvPr id="42" name="Cloud Callout 71">
              <a:extLst>
                <a:ext uri="{FF2B5EF4-FFF2-40B4-BE49-F238E27FC236}">
                  <a16:creationId xmlns:a16="http://schemas.microsoft.com/office/drawing/2014/main" id="{13766D83-4CB9-4409-BFA9-8C7FF5C9505B}"/>
                </a:ext>
              </a:extLst>
            </p:cNvPr>
            <p:cNvSpPr/>
            <p:nvPr/>
          </p:nvSpPr>
          <p:spPr>
            <a:xfrm>
              <a:off x="6879933" y="1537683"/>
              <a:ext cx="3567678" cy="1704733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Có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5 con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cá</a:t>
              </a:r>
              <a:endPara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  <a:p>
              <a:pPr algn="ctr"/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gồm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2 con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cá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màu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hồng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và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3 con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cá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màu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vàng</a:t>
              </a:r>
              <a:endPara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01AC33B-630A-4B72-9EF5-1392BE5C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442169" y="2197753"/>
            <a:ext cx="1483066" cy="1865029"/>
          </a:xfrm>
          <a:prstGeom prst="rect">
            <a:avLst/>
          </a:prstGeom>
          <a:noFill/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E618CC6-8936-4734-97B0-D45BD7752286}"/>
              </a:ext>
            </a:extLst>
          </p:cNvPr>
          <p:cNvGrpSpPr/>
          <p:nvPr/>
        </p:nvGrpSpPr>
        <p:grpSpPr>
          <a:xfrm>
            <a:off x="8479715" y="2883598"/>
            <a:ext cx="1201464" cy="1030589"/>
            <a:chOff x="4107115" y="3137418"/>
            <a:chExt cx="2372210" cy="203482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7854AA-9062-4401-8653-8138EF7B7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AB45D2-8ED2-47FC-B2AC-AD472FB72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295513-38C2-4C55-BBB8-CF071A33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5C1D318-0A75-42A6-AECB-49821D36D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DBF1B4D-5D87-4640-B205-0D59814C7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B3D7F0B-6BF5-4059-936A-89D41D263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5830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B0BF8-4715-4025-B54E-5C81F190C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21" y="159682"/>
            <a:ext cx="2534109" cy="1267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37F90-8B72-4D9F-A9A0-253441FE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941" y="682248"/>
            <a:ext cx="2754892" cy="236308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B1FCC-A8F3-4BC3-AF09-634295EA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1125" y="1185470"/>
            <a:ext cx="540865" cy="29025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B24CB-07DE-491A-B8C1-AC12254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15975" y="2135642"/>
            <a:ext cx="540865" cy="29025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9BAFE-968F-4B00-961F-BF97577C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8722" y="1669262"/>
            <a:ext cx="1443861" cy="66266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E063C-CF62-43AB-93BD-80041E00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0790" y="1281668"/>
            <a:ext cx="657067" cy="30156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20CF9-4BBC-4543-B593-047781D1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17880" y="1508061"/>
            <a:ext cx="657067" cy="30156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3CD91-0436-4175-8065-3D0C6CA80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8809" y="2147714"/>
            <a:ext cx="2200742" cy="2562571"/>
          </a:xfrm>
          <a:prstGeom prst="rect">
            <a:avLst/>
          </a:prstGeom>
        </p:spPr>
      </p:pic>
      <p:sp>
        <p:nvSpPr>
          <p:cNvPr id="10" name="Cloud Callout 65">
            <a:extLst>
              <a:ext uri="{FF2B5EF4-FFF2-40B4-BE49-F238E27FC236}">
                <a16:creationId xmlns:a16="http://schemas.microsoft.com/office/drawing/2014/main" id="{BF454DD4-7849-411C-BAB0-473D88F29268}"/>
              </a:ext>
            </a:extLst>
          </p:cNvPr>
          <p:cNvSpPr/>
          <p:nvPr/>
        </p:nvSpPr>
        <p:spPr>
          <a:xfrm>
            <a:off x="8425251" y="683541"/>
            <a:ext cx="3441700" cy="25603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37560" y="3374013"/>
            <a:ext cx="2754891" cy="37206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F4F25-E0DA-42C6-9A4E-5FBB5B93BC13}"/>
              </a:ext>
            </a:extLst>
          </p:cNvPr>
          <p:cNvGrpSpPr/>
          <p:nvPr/>
        </p:nvGrpSpPr>
        <p:grpSpPr>
          <a:xfrm>
            <a:off x="1547274" y="3401141"/>
            <a:ext cx="695014" cy="507946"/>
            <a:chOff x="1184246" y="3725799"/>
            <a:chExt cx="348319" cy="349101"/>
          </a:xfrm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id="{5F223C14-4C44-4685-8389-775FBF8BC5A4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374774" y="3337366"/>
            <a:ext cx="2754891" cy="37206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372778" y="4454492"/>
            <a:ext cx="2754891" cy="37206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nhỏ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465425" y="4911486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081989" y="4911486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465425" y="5545205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081989" y="5545205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FD2D4F-1D10-4A33-BDD1-A7E4E8679220}"/>
              </a:ext>
            </a:extLst>
          </p:cNvPr>
          <p:cNvGrpSpPr/>
          <p:nvPr/>
        </p:nvGrpSpPr>
        <p:grpSpPr>
          <a:xfrm>
            <a:off x="1510790" y="4449120"/>
            <a:ext cx="695014" cy="512184"/>
            <a:chOff x="1191798" y="4137843"/>
            <a:chExt cx="348319" cy="352013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32197994-A93E-4767-BE90-BFDD551B0428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F0B984-D483-432F-B386-8DC2BB5DB9D0}"/>
              </a:ext>
            </a:extLst>
          </p:cNvPr>
          <p:cNvGrpSpPr/>
          <p:nvPr/>
        </p:nvGrpSpPr>
        <p:grpSpPr>
          <a:xfrm>
            <a:off x="6432237" y="4875181"/>
            <a:ext cx="554883" cy="544028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E753AB79-D60A-4486-B9E3-A034CF50E6E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D113F6-A82B-418B-8913-9DFE9614A3AD}"/>
              </a:ext>
            </a:extLst>
          </p:cNvPr>
          <p:cNvGrpSpPr/>
          <p:nvPr/>
        </p:nvGrpSpPr>
        <p:grpSpPr>
          <a:xfrm>
            <a:off x="8289290" y="4836778"/>
            <a:ext cx="554883" cy="544027"/>
            <a:chOff x="6334467" y="3306356"/>
            <a:chExt cx="523271" cy="523273"/>
          </a:xfrm>
        </p:grpSpPr>
        <p:sp>
          <p:nvSpPr>
            <p:cNvPr id="58" name="Rounded Rectangle 87">
              <a:extLst>
                <a:ext uri="{FF2B5EF4-FFF2-40B4-BE49-F238E27FC236}">
                  <a16:creationId xmlns:a16="http://schemas.microsoft.com/office/drawing/2014/main" id="{22BB1E4A-9889-416A-87FA-83A9E9396DD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912D05-574E-4E75-898B-B80DF6910EBE}"/>
              </a:ext>
            </a:extLst>
          </p:cNvPr>
          <p:cNvGrpSpPr/>
          <p:nvPr/>
        </p:nvGrpSpPr>
        <p:grpSpPr>
          <a:xfrm>
            <a:off x="9302011" y="4836406"/>
            <a:ext cx="554883" cy="544028"/>
            <a:chOff x="7347188" y="3305984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1CF2F7D5-2C87-48D7-B348-E583240E9B9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C2E089-49F6-43A8-816D-DE49100795F6}"/>
              </a:ext>
            </a:extLst>
          </p:cNvPr>
          <p:cNvGrpSpPr/>
          <p:nvPr/>
        </p:nvGrpSpPr>
        <p:grpSpPr>
          <a:xfrm>
            <a:off x="6432237" y="5508900"/>
            <a:ext cx="554883" cy="544028"/>
            <a:chOff x="4968997" y="3939703"/>
            <a:chExt cx="523271" cy="523274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12C2AD3-7FD9-49E1-BB19-8DE7BA224D3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BBB654-48CA-4375-AC77-4DD33EB80367}"/>
              </a:ext>
            </a:extLst>
          </p:cNvPr>
          <p:cNvGrpSpPr/>
          <p:nvPr/>
        </p:nvGrpSpPr>
        <p:grpSpPr>
          <a:xfrm>
            <a:off x="8289290" y="5470497"/>
            <a:ext cx="554883" cy="544027"/>
            <a:chOff x="6334467" y="3940075"/>
            <a:chExt cx="523271" cy="523273"/>
          </a:xfrm>
        </p:grpSpPr>
        <p:sp>
          <p:nvSpPr>
            <p:cNvPr id="52" name="Rounded Rectangle 97">
              <a:extLst>
                <a:ext uri="{FF2B5EF4-FFF2-40B4-BE49-F238E27FC236}">
                  <a16:creationId xmlns:a16="http://schemas.microsoft.com/office/drawing/2014/main" id="{41A98B9C-F15A-429A-9AB8-1589D1BEFA6B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DDA8DB-3A69-436B-8596-99F47774F8E0}"/>
              </a:ext>
            </a:extLst>
          </p:cNvPr>
          <p:cNvGrpSpPr/>
          <p:nvPr/>
        </p:nvGrpSpPr>
        <p:grpSpPr>
          <a:xfrm>
            <a:off x="9302011" y="5470125"/>
            <a:ext cx="554883" cy="544028"/>
            <a:chOff x="7347188" y="3939703"/>
            <a:chExt cx="523271" cy="52327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4A07697F-A343-4E49-84A9-93AECA6978D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5B95DD-4E4E-4F3D-B45E-3A5EDBCA4337}"/>
              </a:ext>
            </a:extLst>
          </p:cNvPr>
          <p:cNvGrpSpPr/>
          <p:nvPr/>
        </p:nvGrpSpPr>
        <p:grpSpPr>
          <a:xfrm>
            <a:off x="1531871" y="3382697"/>
            <a:ext cx="734614" cy="563536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FCD3C3C3-E9A8-423F-B697-A1AFD9EB4034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0CCB7D-C6F3-408C-94B9-CFC034047739}"/>
              </a:ext>
            </a:extLst>
          </p:cNvPr>
          <p:cNvGrpSpPr/>
          <p:nvPr/>
        </p:nvGrpSpPr>
        <p:grpSpPr>
          <a:xfrm>
            <a:off x="1495387" y="4446740"/>
            <a:ext cx="734616" cy="535689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2A841A5D-B301-4690-8D0A-3C3491E5491F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4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A42B26-66F4-4E7E-8CD3-B500BB3FFB04}"/>
              </a:ext>
            </a:extLst>
          </p:cNvPr>
          <p:cNvGrpSpPr/>
          <p:nvPr/>
        </p:nvGrpSpPr>
        <p:grpSpPr>
          <a:xfrm>
            <a:off x="8294933" y="4842421"/>
            <a:ext cx="554883" cy="544027"/>
            <a:chOff x="6334467" y="3306356"/>
            <a:chExt cx="523271" cy="523273"/>
          </a:xfrm>
        </p:grpSpPr>
        <p:sp>
          <p:nvSpPr>
            <p:cNvPr id="44" name="Rounded Rectangle 189">
              <a:extLst>
                <a:ext uri="{FF2B5EF4-FFF2-40B4-BE49-F238E27FC236}">
                  <a16:creationId xmlns:a16="http://schemas.microsoft.com/office/drawing/2014/main" id="{C292DECB-7037-4A11-A5FD-2664F99D25B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F1D6B-0F95-41D2-B0E6-94C57701FE6A}"/>
              </a:ext>
            </a:extLst>
          </p:cNvPr>
          <p:cNvGrpSpPr/>
          <p:nvPr/>
        </p:nvGrpSpPr>
        <p:grpSpPr>
          <a:xfrm>
            <a:off x="9307654" y="4842049"/>
            <a:ext cx="554883" cy="544028"/>
            <a:chOff x="7347188" y="3305984"/>
            <a:chExt cx="523271" cy="523274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64B5C617-D7F9-4B70-BA6C-DFD3DB1D252E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04C1B1-C5FB-4339-B4F1-18C7A96D4E66}"/>
              </a:ext>
            </a:extLst>
          </p:cNvPr>
          <p:cNvGrpSpPr/>
          <p:nvPr/>
        </p:nvGrpSpPr>
        <p:grpSpPr>
          <a:xfrm>
            <a:off x="6437880" y="5514543"/>
            <a:ext cx="554883" cy="544028"/>
            <a:chOff x="4968997" y="3939703"/>
            <a:chExt cx="523271" cy="523274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8916E101-011B-4460-88F6-98E63441440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D57593-8CF4-45B2-8E76-3AC835A4CD14}"/>
              </a:ext>
            </a:extLst>
          </p:cNvPr>
          <p:cNvGrpSpPr/>
          <p:nvPr/>
        </p:nvGrpSpPr>
        <p:grpSpPr>
          <a:xfrm>
            <a:off x="8294933" y="5476140"/>
            <a:ext cx="554883" cy="544027"/>
            <a:chOff x="6334467" y="3940075"/>
            <a:chExt cx="523271" cy="523273"/>
          </a:xfrm>
        </p:grpSpPr>
        <p:sp>
          <p:nvSpPr>
            <p:cNvPr id="38" name="Rounded Rectangle 198">
              <a:extLst>
                <a:ext uri="{FF2B5EF4-FFF2-40B4-BE49-F238E27FC236}">
                  <a16:creationId xmlns:a16="http://schemas.microsoft.com/office/drawing/2014/main" id="{2A6BBEF7-BE11-4AB8-8D22-2ADC15E35E36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00AD6CB-2864-4E09-BBC1-78FDDDD51F88}"/>
              </a:ext>
            </a:extLst>
          </p:cNvPr>
          <p:cNvGrpSpPr/>
          <p:nvPr/>
        </p:nvGrpSpPr>
        <p:grpSpPr>
          <a:xfrm>
            <a:off x="9307654" y="5475768"/>
            <a:ext cx="554883" cy="544028"/>
            <a:chOff x="7347188" y="3939703"/>
            <a:chExt cx="523271" cy="523274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116B2CA9-2AD5-4C31-BE2C-E22122597F5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9D0F27-DFFC-42B1-AF5E-B3A8C3518F9D}"/>
              </a:ext>
            </a:extLst>
          </p:cNvPr>
          <p:cNvGrpSpPr/>
          <p:nvPr/>
        </p:nvGrpSpPr>
        <p:grpSpPr>
          <a:xfrm>
            <a:off x="6437880" y="4880824"/>
            <a:ext cx="554883" cy="544028"/>
            <a:chOff x="4968997" y="3305984"/>
            <a:chExt cx="523271" cy="523274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EFEC7F22-0575-48FC-8539-BFE82143BD0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9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12" y="132"/>
            <a:ext cx="12190778" cy="685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055" y="2706553"/>
            <a:ext cx="8073850" cy="1445116"/>
          </a:xfrm>
        </p:spPr>
        <p:txBody>
          <a:bodyPr>
            <a:noAutofit/>
          </a:bodyPr>
          <a:lstStyle/>
          <a:p>
            <a:r>
              <a:rPr lang="en-US" sz="8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 lao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Mình Rất Rất Vu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038" y="132"/>
            <a:ext cx="11754425" cy="643412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290</Words>
  <Application>Microsoft Office PowerPoint</Application>
  <PresentationFormat>Widescreen</PresentationFormat>
  <Paragraphs>149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ITC Avant Garde Std Bk</vt:lpstr>
      <vt:lpstr>Lato</vt:lpstr>
      <vt:lpstr>微软雅黑</vt:lpstr>
      <vt:lpstr>Arial</vt:lpstr>
      <vt:lpstr>Arial-Rounded</vt:lpstr>
      <vt:lpstr>Calibri</vt:lpstr>
      <vt:lpstr>Calibri Light</vt:lpstr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48</cp:revision>
  <dcterms:created xsi:type="dcterms:W3CDTF">2021-07-20T01:55:21Z</dcterms:created>
  <dcterms:modified xsi:type="dcterms:W3CDTF">2021-08-13T10:54:05Z</dcterms:modified>
</cp:coreProperties>
</file>