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33"/>
  </p:notesMasterIdLst>
  <p:sldIdLst>
    <p:sldId id="315" r:id="rId5"/>
    <p:sldId id="283" r:id="rId6"/>
    <p:sldId id="284" r:id="rId7"/>
    <p:sldId id="327" r:id="rId8"/>
    <p:sldId id="318" r:id="rId9"/>
    <p:sldId id="316" r:id="rId10"/>
    <p:sldId id="328" r:id="rId11"/>
    <p:sldId id="319" r:id="rId12"/>
    <p:sldId id="320" r:id="rId13"/>
    <p:sldId id="321" r:id="rId14"/>
    <p:sldId id="326" r:id="rId15"/>
    <p:sldId id="342" r:id="rId16"/>
    <p:sldId id="323" r:id="rId17"/>
    <p:sldId id="325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1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audio" Target="../media/audio1.wav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audio" Target="../media/audio1.wav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11" Type="http://schemas.openxmlformats.org/officeDocument/2006/relationships/audio" Target="../media/audio1.wav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gif"/><Relationship Id="rId11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11" Type="http://schemas.openxmlformats.org/officeDocument/2006/relationships/audio" Target="../media/audio1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5" Type="http://schemas.openxmlformats.org/officeDocument/2006/relationships/image" Target="../media/image42.png"/><Relationship Id="rId10" Type="http://schemas.openxmlformats.org/officeDocument/2006/relationships/image" Target="../media/image58.png"/><Relationship Id="rId4" Type="http://schemas.openxmlformats.org/officeDocument/2006/relationships/image" Target="../media/image41.png"/><Relationship Id="rId9" Type="http://schemas.openxmlformats.org/officeDocument/2006/relationships/image" Target="../media/image57.png"/><Relationship Id="rId1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có thể bỏ qua Slide này</a:t>
            </a:r>
            <a:endParaRPr lang="vi-VN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3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 bwMode="auto">
          <a:xfrm flipV="1">
            <a:off x="7666260" y="4952144"/>
            <a:ext cx="49632" cy="145788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3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</p:spTree>
    <p:extLst>
      <p:ext uri="{BB962C8B-B14F-4D97-AF65-F5344CB8AC3E}">
        <p14:creationId xmlns:p14="http://schemas.microsoft.com/office/powerpoint/2010/main" val="227611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829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5 bạn đứng cạnh nhau, thứ 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397</Words>
  <Application>Microsoft Office PowerPoint</Application>
  <PresentationFormat>Widescreen</PresentationFormat>
  <Paragraphs>61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</cp:lastModifiedBy>
  <cp:revision>120</cp:revision>
  <dcterms:created xsi:type="dcterms:W3CDTF">2022-07-19T08:03:09Z</dcterms:created>
  <dcterms:modified xsi:type="dcterms:W3CDTF">2023-09-15T09:20:40Z</dcterms:modified>
</cp:coreProperties>
</file>