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482" r:id="rId2"/>
    <p:sldId id="543" r:id="rId3"/>
    <p:sldId id="563" r:id="rId4"/>
    <p:sldId id="542" r:id="rId5"/>
    <p:sldId id="604" r:id="rId6"/>
    <p:sldId id="546" r:id="rId7"/>
    <p:sldId id="555" r:id="rId8"/>
    <p:sldId id="603" r:id="rId9"/>
    <p:sldId id="605" r:id="rId10"/>
    <p:sldId id="606" r:id="rId11"/>
    <p:sldId id="607" r:id="rId12"/>
    <p:sldId id="608" r:id="rId13"/>
    <p:sldId id="544" r:id="rId14"/>
    <p:sldId id="560" r:id="rId15"/>
    <p:sldId id="557" r:id="rId16"/>
    <p:sldId id="609" r:id="rId17"/>
    <p:sldId id="589" r:id="rId18"/>
    <p:sldId id="575" r:id="rId19"/>
    <p:sldId id="591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50" d="100"/>
          <a:sy n="50" d="100"/>
        </p:scale>
        <p:origin x="28" y="2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microsoft.com/office/2007/relationships/hdphoto" Target="../media/hdphoto6.wdp"/><Relationship Id="rId7" Type="http://schemas.openxmlformats.org/officeDocument/2006/relationships/image" Target="../media/image18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microsoft.com/office/2007/relationships/hdphoto" Target="../media/hdphoto6.wdp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9.wmf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4.png"/><Relationship Id="rId9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8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microsoft.com/office/2007/relationships/hdphoto" Target="../media/hdphoto6.wdp"/><Relationship Id="rId9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wmf"/><Relationship Id="rId5" Type="http://schemas.openxmlformats.org/officeDocument/2006/relationships/image" Target="../media/image25.png"/><Relationship Id="rId10" Type="http://schemas.openxmlformats.org/officeDocument/2006/relationships/oleObject" Target="../embeddings/oleObject10.bin"/><Relationship Id="rId4" Type="http://schemas.microsoft.com/office/2007/relationships/hdphoto" Target="../media/hdphoto6.wdp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6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DC6264-2E04-42C8-AD56-6FB1AB29A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126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299B-683D-C424-D798-D04DEF9D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41CEA-7701-F2E5-E42C-4AD15635E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599945"/>
            <a:ext cx="11233248" cy="457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91C53-2E3D-71FC-4463-D56E8258F3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308717" y="-6097"/>
            <a:ext cx="3515475" cy="1578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BC35C-8C3F-E269-4105-982395746211}"/>
              </a:ext>
            </a:extLst>
          </p:cNvPr>
          <p:cNvSpPr txBox="1"/>
          <p:nvPr/>
        </p:nvSpPr>
        <p:spPr>
          <a:xfrm>
            <a:off x="4680299" y="628890"/>
            <a:ext cx="2772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TRANH 3</a:t>
            </a:r>
            <a:endParaRPr lang="vi-VN" sz="32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FD55F68-C48E-CA00-6FCC-10D80D640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04896C-09CF-4A1B-2020-21436A8A9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8448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E6C1960-EFAB-C999-A6E6-6BBC02081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E96EB89-A83A-8FEC-F47B-DA37E3063A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150712"/>
              </p:ext>
            </p:extLst>
          </p:nvPr>
        </p:nvGraphicFramePr>
        <p:xfrm>
          <a:off x="5663952" y="2813609"/>
          <a:ext cx="5328592" cy="3099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320840" imgH="762120" progId="Paint.Picture">
                  <p:embed/>
                </p:oleObj>
              </mc:Choice>
              <mc:Fallback>
                <p:oleObj name="Bitmap Image" r:id="rId6" imgW="1320840" imgH="76212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3952" y="2813609"/>
                        <a:ext cx="5328592" cy="30997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7871DDE-B779-438A-51FC-E12C8C76F395}"/>
              </a:ext>
            </a:extLst>
          </p:cNvPr>
          <p:cNvSpPr txBox="1"/>
          <p:nvPr/>
        </p:nvSpPr>
        <p:spPr>
          <a:xfrm>
            <a:off x="731404" y="1797212"/>
            <a:ext cx="10729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Tàu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bay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quay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tục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bơi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tàu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băng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3200" dirty="0">
              <a:solidFill>
                <a:srgbClr val="1713CB"/>
              </a:solidFill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E5DFD04-40A8-34F5-6631-9594993A5D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593504"/>
              </p:ext>
            </p:extLst>
          </p:nvPr>
        </p:nvGraphicFramePr>
        <p:xfrm>
          <a:off x="638026" y="2874430"/>
          <a:ext cx="2793678" cy="3090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085760" imgH="1143000" progId="Paint.Picture">
                  <p:embed/>
                </p:oleObj>
              </mc:Choice>
              <mc:Fallback>
                <p:oleObj name="Bitmap Image" r:id="rId8" imgW="1085760" imgH="1143000" progId="Paint.Picture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AA24484-8672-D05C-C04A-3438F6E540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026" y="2874430"/>
                        <a:ext cx="2793678" cy="30906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606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299B-683D-C424-D798-D04DEF9D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41CEA-7701-F2E5-E42C-4AD15635E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599945"/>
            <a:ext cx="11233248" cy="457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91C53-2E3D-71FC-4463-D56E8258F3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308717" y="-6097"/>
            <a:ext cx="3515475" cy="1578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BC35C-8C3F-E269-4105-982395746211}"/>
              </a:ext>
            </a:extLst>
          </p:cNvPr>
          <p:cNvSpPr txBox="1"/>
          <p:nvPr/>
        </p:nvSpPr>
        <p:spPr>
          <a:xfrm>
            <a:off x="4680299" y="628890"/>
            <a:ext cx="2772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TRANH 4</a:t>
            </a:r>
            <a:endParaRPr lang="vi-VN" sz="32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FD55F68-C48E-CA00-6FCC-10D80D640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04896C-09CF-4A1B-2020-21436A8A9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8448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E6C1960-EFAB-C999-A6E6-6BBC02081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A30E5D9-AD33-CC82-294A-A854FB4EF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267A5E-E237-6890-9667-8092B897EC29}"/>
              </a:ext>
            </a:extLst>
          </p:cNvPr>
          <p:cNvGrpSpPr/>
          <p:nvPr/>
        </p:nvGrpSpPr>
        <p:grpSpPr>
          <a:xfrm>
            <a:off x="2767768" y="1841904"/>
            <a:ext cx="8735203" cy="4118534"/>
            <a:chOff x="2767768" y="1841904"/>
            <a:chExt cx="8735203" cy="4118534"/>
          </a:xfrm>
        </p:grpSpPr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336DE267-A6DD-08A9-8B3D-9C8C9E60616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124710"/>
                </p:ext>
              </p:extLst>
            </p:nvPr>
          </p:nvGraphicFramePr>
          <p:xfrm>
            <a:off x="4583833" y="1841904"/>
            <a:ext cx="6919138" cy="41185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6" imgW="2902099" imgH="1994002" progId="Paint.Picture">
                    <p:embed/>
                  </p:oleObj>
                </mc:Choice>
                <mc:Fallback>
                  <p:oleObj name="Bitmap Image" r:id="rId6" imgW="2902099" imgH="1994002" progId="Paint.Picture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3833" y="1841904"/>
                          <a:ext cx="6919138" cy="411853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96205B29-016F-343A-CBBC-B0FB8E47EB8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5151371"/>
                </p:ext>
              </p:extLst>
            </p:nvPr>
          </p:nvGraphicFramePr>
          <p:xfrm>
            <a:off x="2767768" y="3055396"/>
            <a:ext cx="3212823" cy="18689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8" imgW="1320840" imgH="762120" progId="Paint.Picture">
                    <p:embed/>
                  </p:oleObj>
                </mc:Choice>
                <mc:Fallback>
                  <p:oleObj name="Bitmap Image" r:id="rId8" imgW="1320840" imgH="762120" progId="Paint.Picture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BE96EB89-A83A-8FEC-F47B-DA37E3063AC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7768" y="3055396"/>
                          <a:ext cx="3212823" cy="18689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18BB25C-D36D-4409-2399-8C92CCFDCBE6}"/>
              </a:ext>
            </a:extLst>
          </p:cNvPr>
          <p:cNvSpPr txBox="1"/>
          <p:nvPr/>
        </p:nvSpPr>
        <p:spPr>
          <a:xfrm>
            <a:off x="692455" y="1764143"/>
            <a:ext cx="8635462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56348D50-E4A3-8ADF-BC45-AB111A161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895162"/>
              </p:ext>
            </p:extLst>
          </p:nvPr>
        </p:nvGraphicFramePr>
        <p:xfrm>
          <a:off x="638025" y="3840898"/>
          <a:ext cx="1920089" cy="2124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1085760" imgH="1143000" progId="Paint.Picture">
                  <p:embed/>
                </p:oleObj>
              </mc:Choice>
              <mc:Fallback>
                <p:oleObj name="Bitmap Image" r:id="rId10" imgW="1085760" imgH="1143000" progId="Paint.Picture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FE5DFD04-40A8-34F5-6631-9594993A5D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025" y="3840898"/>
                        <a:ext cx="1920089" cy="21242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7019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340768"/>
            <a:ext cx="10369152" cy="4885114"/>
            <a:chOff x="7968208" y="-2019168"/>
            <a:chExt cx="9217024" cy="4450455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019168"/>
              <a:ext cx="9217024" cy="4450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3452" y="-722731"/>
              <a:ext cx="3986549" cy="160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KỂ CHUYỆN</a:t>
              </a:r>
            </a:p>
            <a:p>
              <a:pPr algn="ctr"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THEO TRANH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B60153E4-63C2-2C9D-BEF6-3F43EB133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" t="77057" r="30851" b="494"/>
          <a:stretch/>
        </p:blipFill>
        <p:spPr bwMode="auto">
          <a:xfrm>
            <a:off x="911424" y="404664"/>
            <a:ext cx="3963464" cy="100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933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92002D5-3EBE-B6B0-8B90-EDA4069C576C}"/>
              </a:ext>
            </a:extLst>
          </p:cNvPr>
          <p:cNvGrpSpPr/>
          <p:nvPr/>
        </p:nvGrpSpPr>
        <p:grpSpPr>
          <a:xfrm>
            <a:off x="394305" y="260650"/>
            <a:ext cx="11377264" cy="5965098"/>
            <a:chOff x="394305" y="260650"/>
            <a:chExt cx="11377264" cy="5965098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C37F1656-EAA5-4B33-6CF6-3C56BB01431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4956102"/>
                </p:ext>
              </p:extLst>
            </p:nvPr>
          </p:nvGraphicFramePr>
          <p:xfrm>
            <a:off x="394305" y="260650"/>
            <a:ext cx="11377264" cy="59650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4" imgW="6089963" imgH="2959252" progId="Paint.Picture">
                    <p:embed/>
                  </p:oleObj>
                </mc:Choice>
                <mc:Fallback>
                  <p:oleObj name="Bitmap Image" r:id="rId4" imgW="6089963" imgH="2959252" progId="Paint.Picture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305" y="260650"/>
                          <a:ext cx="11377264" cy="596509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2A8D028D-04F9-A2DA-0034-7F4BC34864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4246973"/>
                </p:ext>
              </p:extLst>
            </p:nvPr>
          </p:nvGraphicFramePr>
          <p:xfrm>
            <a:off x="6029992" y="3717031"/>
            <a:ext cx="1942625" cy="11300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6" imgW="1320840" imgH="762120" progId="Paint.Picture">
                    <p:embed/>
                  </p:oleObj>
                </mc:Choice>
                <mc:Fallback>
                  <p:oleObj name="Bitmap Image" r:id="rId6" imgW="1320840" imgH="762120" progId="Paint.Picture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BE96EB89-A83A-8FEC-F47B-DA37E3063AC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29992" y="3717031"/>
                          <a:ext cx="1942625" cy="113005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40C46639-62D1-C4A9-40FA-69BE3B8D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8A6A4E-3E7D-31C4-089F-60FCF750716A}"/>
              </a:ext>
            </a:extLst>
          </p:cNvPr>
          <p:cNvSpPr txBox="1"/>
          <p:nvPr/>
        </p:nvSpPr>
        <p:spPr>
          <a:xfrm>
            <a:off x="623392" y="764704"/>
            <a:ext cx="2184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TRANH 1</a:t>
            </a:r>
            <a:endParaRPr lang="vi-VN" sz="2800" dirty="0">
              <a:solidFill>
                <a:srgbClr val="1713CB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970D99-585E-D3CA-BE63-5FD39F2CEAF5}"/>
              </a:ext>
            </a:extLst>
          </p:cNvPr>
          <p:cNvSpPr txBox="1"/>
          <p:nvPr/>
        </p:nvSpPr>
        <p:spPr>
          <a:xfrm>
            <a:off x="1271464" y="3419270"/>
            <a:ext cx="2184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TRANH 2</a:t>
            </a:r>
            <a:endParaRPr lang="vi-VN" sz="2800" dirty="0">
              <a:solidFill>
                <a:srgbClr val="1713CB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7C39B4-9E61-8ABB-DF35-A94C193D008D}"/>
              </a:ext>
            </a:extLst>
          </p:cNvPr>
          <p:cNvSpPr txBox="1"/>
          <p:nvPr/>
        </p:nvSpPr>
        <p:spPr>
          <a:xfrm>
            <a:off x="7968208" y="483500"/>
            <a:ext cx="2184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TRANH 3</a:t>
            </a:r>
            <a:endParaRPr lang="vi-VN" sz="2800" dirty="0">
              <a:solidFill>
                <a:srgbClr val="1713CB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6D41EA-8A9A-ED59-75FC-3E4FF8FBFFB2}"/>
              </a:ext>
            </a:extLst>
          </p:cNvPr>
          <p:cNvSpPr txBox="1"/>
          <p:nvPr/>
        </p:nvSpPr>
        <p:spPr>
          <a:xfrm>
            <a:off x="6384032" y="4869160"/>
            <a:ext cx="2184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TRANH 4</a:t>
            </a:r>
            <a:endParaRPr lang="vi-VN" sz="2800" dirty="0">
              <a:solidFill>
                <a:srgbClr val="171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4635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Vì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sao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nguy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cơ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bị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chết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15118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68742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689289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Điều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gì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đã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làm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vui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trở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lại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bơi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con </a:t>
            </a:r>
            <a:r>
              <a:rPr lang="en-US" sz="3200" dirty="0" err="1">
                <a:latin typeface="Cambria" pitchFamily="18" charset="0"/>
              </a:rPr>
              <a:t>tàu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ra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biển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1588" y="-1481192"/>
              <a:ext cx="4310284" cy="18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NGHE VÀ VẬN ĐỘNG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CÙNG CÁ HEO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299B-683D-C424-D798-D04DEF9DE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41CEA-7701-F2E5-E42C-4AD15635E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060851"/>
            <a:ext cx="11233248" cy="411848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FD55F68-C48E-CA00-6FCC-10D80D640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01BC236-4185-A0D1-C3AF-B0F5318B4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6"/>
          <a:stretch>
            <a:fillRect/>
          </a:stretch>
        </p:blipFill>
        <p:spPr bwMode="auto">
          <a:xfrm>
            <a:off x="911424" y="2564904"/>
            <a:ext cx="1029714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99820533-4B99-1ED2-BF98-B3FA1FC83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439816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89EECC-30E3-12AD-685E-8E329738519D}"/>
              </a:ext>
            </a:extLst>
          </p:cNvPr>
          <p:cNvSpPr/>
          <p:nvPr/>
        </p:nvSpPr>
        <p:spPr>
          <a:xfrm>
            <a:off x="4655840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31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VẬN ĐỘNG CÙNG CÁ H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B415F-C9E0-4A41-B4BB-F83D8BB13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84" y="225849"/>
            <a:ext cx="2819400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70196" y="84015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DCEC38-89FD-6E25-A0D0-6453EADF7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27057"/>
            <a:ext cx="7632848" cy="2381864"/>
          </a:xfrm>
          <a:prstGeom prst="rect">
            <a:avLst/>
          </a:prstGeom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FFF6241E-7682-3A3E-3F9D-4F0D8C94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6"/>
          <a:stretch>
            <a:fillRect/>
          </a:stretch>
        </p:blipFill>
        <p:spPr bwMode="auto">
          <a:xfrm>
            <a:off x="807332" y="548680"/>
            <a:ext cx="6768752" cy="19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>
            <a:extLst>
              <a:ext uri="{FF2B5EF4-FFF2-40B4-BE49-F238E27FC236}">
                <a16:creationId xmlns:a16="http://schemas.microsoft.com/office/drawing/2014/main" id="{164AD0C5-465E-A1D5-E444-6C40FDA6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612" r="7996" b="7584"/>
          <a:stretch>
            <a:fillRect/>
          </a:stretch>
        </p:blipFill>
        <p:spPr bwMode="auto">
          <a:xfrm>
            <a:off x="6960096" y="2720608"/>
            <a:ext cx="4672508" cy="352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6F6282E9-032F-3D34-5445-44EA432B44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367734"/>
              </p:ext>
            </p:extLst>
          </p:nvPr>
        </p:nvGraphicFramePr>
        <p:xfrm>
          <a:off x="479375" y="3717032"/>
          <a:ext cx="6312781" cy="2533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2336760" imgH="851040" progId="Paint.Picture">
                  <p:embed/>
                </p:oleObj>
              </mc:Choice>
              <mc:Fallback>
                <p:oleObj name="Bitmap Image" r:id="rId10" imgW="2336760" imgH="85104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1CD3F70-1A2A-4B95-6AAD-126ECF0733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75" y="3717032"/>
                        <a:ext cx="6312781" cy="25333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597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VẬN ĐỘNG CÙNG CÁ H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574E3-BDB4-2A87-608D-BBA8078142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"/>
          <a:stretch/>
        </p:blipFill>
        <p:spPr>
          <a:xfrm>
            <a:off x="383486" y="226870"/>
            <a:ext cx="11233248" cy="2842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032" y="2351694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8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8C432C-9E83-8ECB-9142-F58615398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39" y="3413684"/>
            <a:ext cx="3305506" cy="96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89C85C-2F04-E58E-28F1-4BE2A6F155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07" t="21651" r="10553" b="69949"/>
          <a:stretch/>
        </p:blipFill>
        <p:spPr>
          <a:xfrm>
            <a:off x="2971939" y="4356529"/>
            <a:ext cx="8372550" cy="167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DC6264-2E04-42C8-AD56-6FB1AB29A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12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8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541A8-AE7E-428B-AF50-E07BA0B49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24" y="1052736"/>
            <a:ext cx="7992676" cy="54006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89F456-57DF-5340-B678-F9400FD6873F}"/>
              </a:ext>
            </a:extLst>
          </p:cNvPr>
          <p:cNvSpPr txBox="1"/>
          <p:nvPr/>
        </p:nvSpPr>
        <p:spPr>
          <a:xfrm>
            <a:off x="1271464" y="1598890"/>
            <a:ext cx="21430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4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 </a:t>
            </a:r>
            <a:r>
              <a:rPr lang="en-US" sz="4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4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4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màn</a:t>
            </a:r>
            <a:r>
              <a:rPr lang="en-US" sz="4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4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4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vi-VN" sz="4800" dirty="0">
              <a:solidFill>
                <a:srgbClr val="171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" t="25830" r="29477" b="51721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1184552-DCD1-0F57-DA8D-161F1D1F3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146434"/>
            <a:ext cx="3305506" cy="96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01AF7B-3A39-9479-7972-444547CC55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07" t="21651" r="10553" b="69949"/>
          <a:stretch/>
        </p:blipFill>
        <p:spPr>
          <a:xfrm>
            <a:off x="2780201" y="3986738"/>
            <a:ext cx="8372550" cy="167451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332656"/>
            <a:ext cx="10369152" cy="5893226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3106" y="-969552"/>
              <a:ext cx="4387228" cy="1209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TÌM HIỂU NỘI DUNG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CÂU CHUYỆN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970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5BC7244-4ABF-F0AB-97A3-D6507F757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4D4CD-3620-FB76-4824-67ABC490B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47948"/>
            <a:ext cx="11377264" cy="597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332656"/>
            <a:ext cx="10369152" cy="5893226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8705" y="-903951"/>
              <a:ext cx="3856029" cy="928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THẢO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299B-683D-C424-D798-D04DEF9D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41CEA-7701-F2E5-E42C-4AD15635E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599945"/>
            <a:ext cx="11233248" cy="457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91C53-2E3D-71FC-4463-D56E8258F3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308717" y="-6097"/>
            <a:ext cx="3515475" cy="1578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BC35C-8C3F-E269-4105-982395746211}"/>
              </a:ext>
            </a:extLst>
          </p:cNvPr>
          <p:cNvSpPr txBox="1"/>
          <p:nvPr/>
        </p:nvSpPr>
        <p:spPr>
          <a:xfrm>
            <a:off x="4680299" y="628890"/>
            <a:ext cx="2772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TRANH 1</a:t>
            </a:r>
            <a:endParaRPr lang="vi-VN" sz="32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FD55F68-C48E-CA00-6FCC-10D80D640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1CD3F70-1A2A-4B95-6AAD-126ECF0733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57929"/>
              </p:ext>
            </p:extLst>
          </p:nvPr>
        </p:nvGraphicFramePr>
        <p:xfrm>
          <a:off x="1775520" y="1842554"/>
          <a:ext cx="8352928" cy="3352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336760" imgH="851040" progId="Paint.Picture">
                  <p:embed/>
                </p:oleObj>
              </mc:Choice>
              <mc:Fallback>
                <p:oleObj name="Bitmap Image" r:id="rId6" imgW="2336760" imgH="85104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20" y="1842554"/>
                        <a:ext cx="8352928" cy="33520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81F7A63-47E1-8E00-141C-8FC8350932AB}"/>
              </a:ext>
            </a:extLst>
          </p:cNvPr>
          <p:cNvSpPr txBox="1"/>
          <p:nvPr/>
        </p:nvSpPr>
        <p:spPr>
          <a:xfrm>
            <a:off x="701857" y="4884749"/>
            <a:ext cx="10729192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heo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8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0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9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299B-683D-C424-D798-D04DEF9D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41CEA-7701-F2E5-E42C-4AD15635E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599945"/>
            <a:ext cx="11233248" cy="457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91C53-2E3D-71FC-4463-D56E8258F3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308717" y="-6097"/>
            <a:ext cx="3515475" cy="1578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BC35C-8C3F-E269-4105-982395746211}"/>
              </a:ext>
            </a:extLst>
          </p:cNvPr>
          <p:cNvSpPr txBox="1"/>
          <p:nvPr/>
        </p:nvSpPr>
        <p:spPr>
          <a:xfrm>
            <a:off x="4680299" y="628890"/>
            <a:ext cx="2772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TRANH 2</a:t>
            </a:r>
            <a:endParaRPr lang="vi-VN" sz="32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FD55F68-C48E-CA00-6FCC-10D80D640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04896C-09CF-4A1B-2020-21436A8A9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8448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AA24484-8672-D05C-C04A-3438F6E540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943478"/>
              </p:ext>
            </p:extLst>
          </p:nvPr>
        </p:nvGraphicFramePr>
        <p:xfrm>
          <a:off x="643148" y="2407567"/>
          <a:ext cx="7351186" cy="3565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902099" imgH="1485976" progId="Paint.Picture">
                  <p:embed/>
                </p:oleObj>
              </mc:Choice>
              <mc:Fallback>
                <p:oleObj name="Bitmap Image" r:id="rId6" imgW="2902099" imgH="1485976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148" y="2407567"/>
                        <a:ext cx="7351186" cy="35651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54B5DDC-6451-BF18-4228-1C4E54BB5FE2}"/>
              </a:ext>
            </a:extLst>
          </p:cNvPr>
          <p:cNvSpPr txBox="1"/>
          <p:nvPr/>
        </p:nvSpPr>
        <p:spPr>
          <a:xfrm>
            <a:off x="2135560" y="1825601"/>
            <a:ext cx="8246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heo</a:t>
            </a:r>
            <a:r>
              <a:rPr lang="en-US" sz="3200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3200" dirty="0">
              <a:solidFill>
                <a:srgbClr val="171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64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9000</TotalTime>
  <Words>197</Words>
  <Application>Microsoft Office PowerPoint</Application>
  <PresentationFormat>Widescreen</PresentationFormat>
  <Paragraphs>32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Times New Roman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663</cp:revision>
  <dcterms:created xsi:type="dcterms:W3CDTF">2010-04-30T18:19:48Z</dcterms:created>
  <dcterms:modified xsi:type="dcterms:W3CDTF">2022-11-04T04:43:56Z</dcterms:modified>
</cp:coreProperties>
</file>