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542" r:id="rId3"/>
    <p:sldId id="543" r:id="rId4"/>
    <p:sldId id="532" r:id="rId5"/>
    <p:sldId id="533" r:id="rId6"/>
    <p:sldId id="534" r:id="rId7"/>
    <p:sldId id="535" r:id="rId8"/>
    <p:sldId id="536" r:id="rId9"/>
    <p:sldId id="537" r:id="rId10"/>
    <p:sldId id="538" r:id="rId11"/>
    <p:sldId id="544" r:id="rId12"/>
    <p:sldId id="545" r:id="rId13"/>
    <p:sldId id="540" r:id="rId14"/>
    <p:sldId id="541" r:id="rId15"/>
    <p:sldId id="290" r:id="rId16"/>
    <p:sldId id="29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1203" autoAdjust="0"/>
  </p:normalViewPr>
  <p:slideViewPr>
    <p:cSldViewPr snapToGrid="0">
      <p:cViewPr varScale="1">
        <p:scale>
          <a:sx n="61" d="100"/>
          <a:sy n="61" d="100"/>
        </p:scale>
        <p:origin x="10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5630" y="1326863"/>
            <a:ext cx="4309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                      </a:t>
            </a: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2606" y="35601"/>
            <a:ext cx="5432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66"/>
                </a:solidFill>
              </a:rPr>
              <a:t>Đọc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nhẩm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lời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trên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giai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điệu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sau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đó</a:t>
            </a:r>
            <a:r>
              <a:rPr lang="en-US" sz="3600" i="1" dirty="0">
                <a:solidFill>
                  <a:srgbClr val="000066"/>
                </a:solidFill>
              </a:rPr>
              <a:t> chia </a:t>
            </a:r>
            <a:r>
              <a:rPr lang="en-US" sz="3600" i="1" dirty="0" err="1">
                <a:solidFill>
                  <a:srgbClr val="000066"/>
                </a:solidFill>
              </a:rPr>
              <a:t>lớp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thành</a:t>
            </a:r>
            <a:r>
              <a:rPr lang="en-US" sz="3600" i="1" dirty="0">
                <a:solidFill>
                  <a:srgbClr val="000066"/>
                </a:solidFill>
              </a:rPr>
              <a:t> 2 </a:t>
            </a:r>
            <a:r>
              <a:rPr lang="en-US" sz="3600" i="1" dirty="0" err="1">
                <a:solidFill>
                  <a:srgbClr val="000066"/>
                </a:solidFill>
              </a:rPr>
              <a:t>tổ</a:t>
            </a:r>
            <a:r>
              <a:rPr lang="en-US" sz="3600" i="1" dirty="0">
                <a:solidFill>
                  <a:srgbClr val="000066"/>
                </a:solidFill>
              </a:rPr>
              <a:t>:</a:t>
            </a:r>
            <a:endParaRPr lang="en-US" sz="3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92" y="0"/>
            <a:ext cx="1200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phách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0" y="944948"/>
            <a:ext cx="8642000" cy="1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723" y="2108996"/>
            <a:ext cx="24362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1: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Thanh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phách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00" y="2259510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7" y="2258200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29" y="2258200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85" y="2208883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2" y="2188630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3" y="2108996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2259510"/>
            <a:ext cx="758194" cy="601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4" y="2259510"/>
            <a:ext cx="758194" cy="601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798" y="3105151"/>
            <a:ext cx="28241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2: Tam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giác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chuông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02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04" y="29829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22" y="297279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5" y="2929257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19" y="292982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92" y="295457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49" y="30234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98294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10" y="29848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0544" y="3970448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/>
                <a:ea typeface="Calibri" panose="020F05020202040302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3: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nhỏ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6" y="3934395"/>
            <a:ext cx="539497" cy="405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3884102"/>
            <a:ext cx="539497" cy="40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77" y="3833810"/>
            <a:ext cx="539497" cy="405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15" y="3833810"/>
            <a:ext cx="539497" cy="4053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89" y="3818796"/>
            <a:ext cx="539497" cy="4053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42" y="3767755"/>
            <a:ext cx="539497" cy="405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3" y="3920904"/>
            <a:ext cx="539497" cy="4053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50" y="3920903"/>
            <a:ext cx="539497" cy="405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C1 TD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1" y="478970"/>
            <a:ext cx="11038117" cy="2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35509"/>
            <a:ext cx="758194" cy="601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3635509"/>
            <a:ext cx="758194" cy="601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2" y="3575592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43" y="3635509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67396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1" y="3635509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58" y="3612308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1" y="3503021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44" y="3574163"/>
            <a:ext cx="758194" cy="601664"/>
          </a:xfrm>
          <a:prstGeom prst="rect">
            <a:avLst/>
          </a:prstGeom>
        </p:spPr>
      </p:pic>
      <p:pic>
        <p:nvPicPr>
          <p:cNvPr id="15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73" y="446340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0" y="44391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01" y="44391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2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1" y="446308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44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72" y="4439130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3" y="443913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44" y="5370286"/>
            <a:ext cx="714703" cy="537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2" y="5363032"/>
            <a:ext cx="714703" cy="537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2" y="5428335"/>
            <a:ext cx="714703" cy="537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16" y="5370285"/>
            <a:ext cx="714703" cy="5370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5" y="5406567"/>
            <a:ext cx="714703" cy="537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35" y="5428335"/>
            <a:ext cx="714703" cy="537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5428335"/>
            <a:ext cx="714703" cy="5370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5428334"/>
            <a:ext cx="714703" cy="537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79115" y="155804"/>
            <a:ext cx="57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HĐ: VẬN DỤNG-SÁNG TẠO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HD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động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ký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hiệu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bàn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tay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3. </a:t>
            </a:r>
            <a:r>
              <a:rPr lang="en-US" sz="3200" b="1" dirty="0" err="1">
                <a:solidFill>
                  <a:srgbClr val="00B050"/>
                </a:solidFill>
              </a:rPr>
              <a:t>Vận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dụng</a:t>
            </a:r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sáng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tạo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</a:rPr>
              <a:t>Trò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chơi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nhanh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như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chớp</a:t>
            </a:r>
            <a:r>
              <a:rPr lang="en-US" sz="3600" b="1" i="1" dirty="0">
                <a:solidFill>
                  <a:srgbClr val="FFFF00"/>
                </a:solidFill>
              </a:rPr>
              <a:t>: </a:t>
            </a:r>
            <a:r>
              <a:rPr lang="en-US" sz="3600" i="1" dirty="0" err="1">
                <a:solidFill>
                  <a:schemeClr val="bg1"/>
                </a:solidFill>
              </a:rPr>
              <a:t>Xem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làm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ký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bàn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tay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cùng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thực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chậm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với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3 </a:t>
            </a:r>
            <a:r>
              <a:rPr lang="en-US" sz="3600" i="1" dirty="0" err="1">
                <a:solidFill>
                  <a:schemeClr val="bg1"/>
                </a:solidFill>
              </a:rPr>
              <a:t>lần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và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tăng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tốc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nhanh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dần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Trò chơi </a:t>
            </a:r>
            <a:r>
              <a:rPr lang="de-DE" sz="3600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Ai tai thính:</a:t>
            </a: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đàn bài TĐN số 7 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319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u="sng" dirty="0">
                <a:solidFill>
                  <a:srgbClr val="FF0000"/>
                </a:solidFill>
              </a:rPr>
              <a:t>CHỦ ĐỀ: CHÀO MÙA HÈ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TIẾT 30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3618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>
                <a:solidFill>
                  <a:srgbClr val="002060"/>
                </a:solidFill>
              </a:rPr>
              <a:t>TĐN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28647" y="2209416"/>
            <a:ext cx="4768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tđn</a:t>
            </a:r>
            <a:r>
              <a:rPr lang="en-US" sz="2800" b="1" dirty="0">
                <a:solidFill>
                  <a:srgbClr val="FF0000"/>
                </a:solidFill>
              </a:rPr>
              <a:t> 8</a:t>
            </a:r>
            <a:endParaRPr lang="en-US" sz="28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Nội</a:t>
            </a:r>
            <a:r>
              <a:rPr lang="en-US" sz="3200" b="1" dirty="0">
                <a:solidFill>
                  <a:srgbClr val="000066"/>
                </a:solidFill>
              </a:rPr>
              <a:t> dung 1:  </a:t>
            </a:r>
            <a:r>
              <a:rPr lang="en-US" sz="3200" b="1" dirty="0" err="1">
                <a:solidFill>
                  <a:srgbClr val="000066"/>
                </a:solidFill>
              </a:rPr>
              <a:t>Tập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3" y="577151"/>
            <a:ext cx="6037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3" y="5780782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9778" y="1267420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TÌM HIỂU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cao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độ-tiết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449" y="14021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2. THỰC HÀNH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cả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với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hình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thức</a:t>
            </a:r>
            <a:endParaRPr lang="en-US" sz="32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286</Words>
  <Application>Microsoft Office PowerPoint</Application>
  <PresentationFormat>Widescreen</PresentationFormat>
  <Paragraphs>35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</cp:lastModifiedBy>
  <cp:revision>574</cp:revision>
  <dcterms:created xsi:type="dcterms:W3CDTF">2020-08-30T12:35:00Z</dcterms:created>
  <dcterms:modified xsi:type="dcterms:W3CDTF">2023-04-13T12:54:23Z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7FBAD63D30D3475B9F450747C6D2B376</vt:lpwstr>
  </property>
  <property fmtid="{D5CDD505-2E9C-101B-9397-08002B2CF9AE}" pid="3" name="KSOProductBuildVer">
    <vt:lpwstr>1033-11.2.0.10265</vt:lpwstr>
  </property>
</Properties>
</file>