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82" r:id="rId2"/>
    <p:sldId id="543" r:id="rId3"/>
    <p:sldId id="574" r:id="rId4"/>
    <p:sldId id="542" r:id="rId5"/>
    <p:sldId id="557" r:id="rId6"/>
    <p:sldId id="570" r:id="rId7"/>
    <p:sldId id="587" r:id="rId8"/>
    <p:sldId id="589" r:id="rId9"/>
    <p:sldId id="561" r:id="rId10"/>
    <p:sldId id="586" r:id="rId11"/>
    <p:sldId id="575" r:id="rId12"/>
    <p:sldId id="568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280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15B389-0575-AF07-5BEA-3A95F0ECDE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16801"/>
            <a:ext cx="7344816" cy="2111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A3E6D-97FC-4ADF-A3E1-BC8EEE392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80" y="404664"/>
            <a:ext cx="8314942" cy="576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08F5D-75E6-41C4-8B80-3EFB525778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8860" b="69550"/>
          <a:stretch/>
        </p:blipFill>
        <p:spPr>
          <a:xfrm flipH="1">
            <a:off x="468099" y="1700808"/>
            <a:ext cx="2752829" cy="1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820F74-520E-445B-1423-68073F49D4B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276"/>
          <a:stretch/>
        </p:blipFill>
        <p:spPr>
          <a:xfrm flipH="1">
            <a:off x="402878" y="4000943"/>
            <a:ext cx="3071302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ON CHIM 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238EAF-90CB-8819-0D99-B3E3D1207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0" y="199272"/>
            <a:ext cx="11679294" cy="2869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908107"/>
            <a:ext cx="10729192" cy="15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800" b="1" dirty="0">
                <a:solidFill>
                  <a:srgbClr val="FF0000"/>
                </a:solidFill>
                <a:latin typeface="Cambria" pitchFamily="18" charset="0"/>
              </a:rPr>
              <a:t>VẬN DỤNG – SÁNG TẠO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2351694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ĐỀ 7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 – CHỦ </a:t>
            </a:r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7</a:t>
            </a:r>
            <a:endParaRPr lang="en-US" sz="36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194" y="2806877"/>
            <a:ext cx="3263492" cy="3263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ECF8E-57EB-C856-6334-AB30D76E4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16801"/>
            <a:ext cx="7344816" cy="211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552FD3-745D-518E-5F95-6F147205EDA5}"/>
              </a:ext>
            </a:extLst>
          </p:cNvPr>
          <p:cNvSpPr txBox="1"/>
          <p:nvPr/>
        </p:nvSpPr>
        <p:spPr>
          <a:xfrm>
            <a:off x="1271464" y="3143414"/>
            <a:ext cx="6912768" cy="675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“BODY PERCUSSION”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448ECD23-3B5B-644B-02D2-E1CD7ADFC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" t="1076" r="41414" b="74462"/>
          <a:stretch/>
        </p:blipFill>
        <p:spPr bwMode="auto">
          <a:xfrm>
            <a:off x="1055440" y="363637"/>
            <a:ext cx="259228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444" y="3742174"/>
            <a:ext cx="10009112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TỔ CHỨC CÁC HOẠT ĐỘNG</a:t>
            </a:r>
          </a:p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VẬN DỤNG – SÁNG TẠO 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4CB904D-487E-7557-0FE5-9F490778F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980728"/>
            <a:ext cx="10369152" cy="5155100"/>
            <a:chOff x="7968208" y="-2886000"/>
            <a:chExt cx="9217024" cy="5231206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537"/>
            <a:stretch/>
          </p:blipFill>
          <p:spPr bwMode="auto">
            <a:xfrm>
              <a:off x="7968208" y="-2886000"/>
              <a:ext cx="9217024" cy="5231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45840" y="-1440536"/>
              <a:ext cx="3861786" cy="2096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THEO HÌNH TIẾT TẤU</a:t>
              </a:r>
            </a:p>
            <a:p>
              <a:pPr algn="ctr" eaLnBrk="1" hangingPunct="1"/>
              <a:r>
                <a:rPr lang="en-US" sz="3200" b="1" dirty="0">
                  <a:latin typeface="Cambria" pitchFamily="18" charset="0"/>
                  <a:cs typeface="Times New Roman" pitchFamily="18" charset="0"/>
                </a:rPr>
                <a:t>CHO BẢN NHẠC</a:t>
              </a:r>
            </a:p>
            <a:p>
              <a:pPr algn="ctr" eaLnBrk="1" hangingPunct="1"/>
              <a:r>
                <a:rPr lang="en-US" sz="3200" b="1" i="1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VAN-XƠ PHA-VÔ-RÍT</a:t>
              </a:r>
              <a:endParaRPr lang="en-US" sz="2000" b="1" i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F908AEEA-EE26-4428-9808-316B1C223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11425" y="332656"/>
            <a:ext cx="3024336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708212"/>
            <a:ext cx="11233248" cy="4493982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55048" y="223428"/>
            <a:ext cx="2813560" cy="129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71072" y="739494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ABCB5-F357-779A-44BA-CDAEC6E206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4300" r="15859" b="80450"/>
          <a:stretch/>
        </p:blipFill>
        <p:spPr>
          <a:xfrm>
            <a:off x="479376" y="584354"/>
            <a:ext cx="8203664" cy="93610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41CA0C0-2305-BE95-0DB5-128687CDC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9565" r="6133" b="58820"/>
          <a:stretch>
            <a:fillRect/>
          </a:stretch>
        </p:blipFill>
        <p:spPr bwMode="auto">
          <a:xfrm>
            <a:off x="756775" y="2078778"/>
            <a:ext cx="10657184" cy="367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alse favor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7076" y="-1481192"/>
              <a:ext cx="3679286" cy="18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ĐỌC CAO ĐỘ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KÍ HIỆU BÀN TAY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3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574AF2-CBAD-4D09-B3AC-428D8ECCB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24944"/>
            <a:ext cx="11233248" cy="3277250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55048" y="223429"/>
            <a:ext cx="2813560" cy="126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71072" y="68632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EDFFB0D-2974-F229-773D-59CB6CF2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A583FB-BB6E-CC5B-BEDD-1B6CE759E5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9" t="45835" r="6202" b="48915"/>
          <a:stretch/>
        </p:blipFill>
        <p:spPr>
          <a:xfrm>
            <a:off x="458453" y="1597638"/>
            <a:ext cx="11112232" cy="1008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2545E-5A2F-664B-8C3B-BE5DA49A75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52100" r="5790" b="37400"/>
          <a:stretch/>
        </p:blipFill>
        <p:spPr>
          <a:xfrm>
            <a:off x="803412" y="3646584"/>
            <a:ext cx="10585176" cy="18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424424"/>
              <a:ext cx="4352484" cy="2025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HÁT THEO NHÓM KẾT HỢP</a:t>
              </a:r>
            </a:p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VẬN ĐỘNG PHỤ HOẠ </a:t>
              </a:r>
            </a:p>
            <a:p>
              <a:pPr algn="ctr" eaLnBrk="1" hangingPunct="1"/>
              <a:r>
                <a:rPr lang="en-US" sz="4400" b="1" baseline="-25000" dirty="0">
                  <a:latin typeface="Cambria" pitchFamily="18" charset="0"/>
                  <a:cs typeface="Times New Roman" pitchFamily="18" charset="0"/>
                </a:rPr>
                <a:t>BÀI HÁT</a:t>
              </a:r>
            </a:p>
            <a:p>
              <a:pPr algn="ctr" eaLnBrk="1" hangingPunct="1"/>
              <a:r>
                <a:rPr lang="en-US" sz="4400" b="1" i="1" baseline="-25000" dirty="0">
                  <a:solidFill>
                    <a:srgbClr val="FF0000"/>
                  </a:solidFill>
                  <a:latin typeface="Cambria" pitchFamily="18" charset="0"/>
                  <a:cs typeface="Times New Roman" pitchFamily="18" charset="0"/>
                </a:rPr>
                <a:t>CON CHIM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8070</TotalTime>
  <Words>92</Words>
  <Application>Microsoft Office PowerPoint</Application>
  <PresentationFormat>Widescreen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648</cp:revision>
  <dcterms:created xsi:type="dcterms:W3CDTF">2010-04-30T18:19:48Z</dcterms:created>
  <dcterms:modified xsi:type="dcterms:W3CDTF">2022-11-30T13:34:39Z</dcterms:modified>
</cp:coreProperties>
</file>