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82" r:id="rId2"/>
    <p:sldId id="543" r:id="rId3"/>
    <p:sldId id="574" r:id="rId4"/>
    <p:sldId id="542" r:id="rId5"/>
    <p:sldId id="557" r:id="rId6"/>
    <p:sldId id="570" r:id="rId7"/>
    <p:sldId id="587" r:id="rId8"/>
    <p:sldId id="567" r:id="rId9"/>
    <p:sldId id="588" r:id="rId10"/>
    <p:sldId id="600" r:id="rId11"/>
    <p:sldId id="575" r:id="rId12"/>
    <p:sldId id="56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58" d="100"/>
          <a:sy n="58" d="100"/>
        </p:scale>
        <p:origin x="796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496A0-1605-4C85-49CD-7B5F50EC4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4FCFC-2676-174B-7D91-7FB5B92C0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7336" y="332656"/>
            <a:ext cx="5789264" cy="5880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BE13A-9291-F854-7AA2-6DA8269A4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700808"/>
            <a:ext cx="5266549" cy="45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D5FCA-F1CF-A3F3-19C1-DEEC3B74B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4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40A577-92FE-007B-44FF-028CF1B12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1578" y="-1412360"/>
              <a:ext cx="4310284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VÀ VẬN ĐỘNG</a:t>
              </a:r>
            </a:p>
            <a:p>
              <a:pPr algn="ctr" eaLnBrk="1" hangingPunct="1"/>
              <a:r>
                <a:rPr lang="en-US" sz="4000" b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NHANH – CHẬM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 GIAI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014906"/>
            <a:ext cx="11233248" cy="31872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472264" y="913294"/>
            <a:ext cx="2597536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64AB66-9040-5746-B3EB-C4DDFA4C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80162" r="4932" b="7523"/>
          <a:stretch>
            <a:fillRect/>
          </a:stretch>
        </p:blipFill>
        <p:spPr bwMode="auto">
          <a:xfrm>
            <a:off x="875420" y="3234018"/>
            <a:ext cx="10441160" cy="27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2620F-F9D7-CA17-6C41-900887608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72473"/>
            <a:ext cx="7056784" cy="22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DST-CHỦ-ĐỀ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1478" y="-1687687"/>
              <a:ext cx="4410483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 eaLnBrk="1" hangingPunct="1"/>
              <a:r>
                <a:rPr lang="en-US" sz="3600" b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NỐI TIẾP – HOÀ GIỌNG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BÀI HÁT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KHÚC NHẠC</a:t>
              </a:r>
            </a:p>
            <a:p>
              <a:pPr algn="ctr" eaLnBrk="1" hangingPunct="1"/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TRÊN NƯƠNG XA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6591102" y="234360"/>
            <a:ext cx="5162247" cy="15800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1703512" y="758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4">
            <a:extLst>
              <a:ext uri="{FF2B5EF4-FFF2-40B4-BE49-F238E27FC236}">
                <a16:creationId xmlns:a16="http://schemas.microsoft.com/office/drawing/2014/main" id="{80E17CFF-2790-2DCC-632C-40ADB0D9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6" t="11333" r="8206" b="61000"/>
          <a:stretch>
            <a:fillRect/>
          </a:stretch>
        </p:blipFill>
        <p:spPr bwMode="auto">
          <a:xfrm>
            <a:off x="438651" y="1640230"/>
            <a:ext cx="11277401" cy="46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8716" y="-1618855"/>
              <a:ext cx="4196008" cy="221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THỂ HIỆN ĐỘNG TÁC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RU EM THEO BÀI HÁT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RU EM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DÂN CA XƠ - ĐĂNG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9050</TotalTime>
  <Words>92</Words>
  <Application>Microsoft Office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</cp:lastModifiedBy>
  <cp:revision>638</cp:revision>
  <dcterms:created xsi:type="dcterms:W3CDTF">2010-04-30T18:19:48Z</dcterms:created>
  <dcterms:modified xsi:type="dcterms:W3CDTF">2023-12-02T13:20:05Z</dcterms:modified>
</cp:coreProperties>
</file>