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81" r:id="rId4"/>
    <p:sldId id="292" r:id="rId5"/>
    <p:sldId id="290" r:id="rId6"/>
    <p:sldId id="291" r:id="rId7"/>
    <p:sldId id="293" r:id="rId8"/>
    <p:sldId id="294" r:id="rId9"/>
    <p:sldId id="284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2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7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4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8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37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5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6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27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59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5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5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3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888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66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9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8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9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0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2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2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6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36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9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66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2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7" y="4197801"/>
            <a:ext cx="1493800" cy="2420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7031" y="28281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15" y="1029317"/>
            <a:ext cx="7873242" cy="1906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4273" y="3477126"/>
            <a:ext cx="309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các nốt lặp lại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8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1417" y="1031437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2395" y="86593"/>
            <a:ext cx="139012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00" y="2346454"/>
            <a:ext cx="2200381" cy="35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47" y="4197801"/>
            <a:ext cx="1493800" cy="2420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18" y="1626346"/>
            <a:ext cx="8097982" cy="19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61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4592782"/>
            <a:ext cx="1237180" cy="2004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76" y="0"/>
            <a:ext cx="7669224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18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6" y="4592782"/>
            <a:ext cx="1237180" cy="200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90788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0"/>
            <a:ext cx="7276050" cy="49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2680" y="55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66</Words>
  <Application>Microsoft Office PowerPoint</Application>
  <PresentationFormat>Widescreen</PresentationFormat>
  <Paragraphs>10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Bang Thu Ha</dc:creator>
  <cp:lastModifiedBy>ADM</cp:lastModifiedBy>
  <cp:revision>2</cp:revision>
  <dcterms:created xsi:type="dcterms:W3CDTF">2023-08-04T02:33:28Z</dcterms:created>
  <dcterms:modified xsi:type="dcterms:W3CDTF">2023-10-19T15:39:45Z</dcterms:modified>
</cp:coreProperties>
</file>