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6"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5" r:id="rId26"/>
    <p:sldId id="664" r:id="rId27"/>
    <p:sldId id="266" r:id="rId28"/>
    <p:sldId id="265" r:id="rId29"/>
  </p:sldIdLst>
  <p:sldSz cx="18288000" cy="10287000"/>
  <p:notesSz cx="6858000" cy="9144000"/>
  <p:embeddedFontLst>
    <p:embeddedFont>
      <p:font typeface="Life Savers ExtraBold" panose="020B0604020202020204" charset="0"/>
      <p:bold r:id="rId31"/>
    </p:embeddedFont>
    <p:embeddedFont>
      <p:font typeface="#9Slide05 SVNClementine" panose="020F0502020204030203" pitchFamily="34" charset="0"/>
      <p:regular r:id="rId32"/>
    </p:embeddedFont>
    <p:embeddedFont>
      <p:font typeface="SVN-Poky's" panose="020B0604020202020204" charset="0"/>
      <p:regular r:id="rId33"/>
    </p:embeddedFont>
    <p:embeddedFont>
      <p:font typeface="Calibri Light" panose="020F0302020204030204" pitchFamily="34" charset="0"/>
      <p:regular r:id="rId34"/>
      <p:italic r:id="rId35"/>
    </p:embeddedFont>
    <p:embeddedFont>
      <p:font typeface="Calibri" panose="020F0502020204030204" pitchFamily="34" charset="0"/>
      <p:regular r:id="rId36"/>
      <p:bold r:id="rId37"/>
      <p:italic r:id="rId38"/>
      <p:boldItalic r:id="rId39"/>
    </p:embeddedFont>
    <p:embeddedFont>
      <p:font typeface="Tahoma" panose="020B0604030504040204" pitchFamily="34" charset="0"/>
      <p:regular r:id="rId40"/>
      <p:bold r:id="rId41"/>
    </p:embeddedFont>
    <p:embeddedFont>
      <p:font typeface="#9Slide05 Phobia" panose="02000506000000020003" pitchFamily="2"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8" d="100"/>
          <a:sy n="58" d="100"/>
        </p:scale>
        <p:origin x="68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a:t>
            </a:fld>
            <a:endParaRPr lang="en-US"/>
          </a:p>
        </p:txBody>
      </p:sp>
    </p:spTree>
    <p:extLst>
      <p:ext uri="{BB962C8B-B14F-4D97-AF65-F5344CB8AC3E}">
        <p14:creationId xmlns:p14="http://schemas.microsoft.com/office/powerpoint/2010/main" val="286056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10</a:t>
            </a:fld>
            <a:endParaRPr lang="en-US"/>
          </a:p>
        </p:txBody>
      </p:sp>
    </p:spTree>
    <p:extLst>
      <p:ext uri="{BB962C8B-B14F-4D97-AF65-F5344CB8AC3E}">
        <p14:creationId xmlns:p14="http://schemas.microsoft.com/office/powerpoint/2010/main" val="205665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11</a:t>
            </a:fld>
            <a:endParaRPr lang="en-US"/>
          </a:p>
        </p:txBody>
      </p:sp>
    </p:spTree>
    <p:extLst>
      <p:ext uri="{BB962C8B-B14F-4D97-AF65-F5344CB8AC3E}">
        <p14:creationId xmlns:p14="http://schemas.microsoft.com/office/powerpoint/2010/main" val="3395512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12</a:t>
            </a:fld>
            <a:endParaRPr lang="en-US"/>
          </a:p>
        </p:txBody>
      </p:sp>
    </p:spTree>
    <p:extLst>
      <p:ext uri="{BB962C8B-B14F-4D97-AF65-F5344CB8AC3E}">
        <p14:creationId xmlns:p14="http://schemas.microsoft.com/office/powerpoint/2010/main" val="2086005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13</a:t>
            </a:fld>
            <a:endParaRPr lang="en-US"/>
          </a:p>
        </p:txBody>
      </p:sp>
    </p:spTree>
    <p:extLst>
      <p:ext uri="{BB962C8B-B14F-4D97-AF65-F5344CB8AC3E}">
        <p14:creationId xmlns:p14="http://schemas.microsoft.com/office/powerpoint/2010/main" val="2296122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15</a:t>
            </a:fld>
            <a:endParaRPr lang="en-US"/>
          </a:p>
        </p:txBody>
      </p:sp>
    </p:spTree>
    <p:extLst>
      <p:ext uri="{BB962C8B-B14F-4D97-AF65-F5344CB8AC3E}">
        <p14:creationId xmlns:p14="http://schemas.microsoft.com/office/powerpoint/2010/main" val="119475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16</a:t>
            </a:fld>
            <a:endParaRPr lang="en-US"/>
          </a:p>
        </p:txBody>
      </p:sp>
    </p:spTree>
    <p:extLst>
      <p:ext uri="{BB962C8B-B14F-4D97-AF65-F5344CB8AC3E}">
        <p14:creationId xmlns:p14="http://schemas.microsoft.com/office/powerpoint/2010/main" val="192625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17</a:t>
            </a:fld>
            <a:endParaRPr lang="en-US"/>
          </a:p>
        </p:txBody>
      </p:sp>
    </p:spTree>
    <p:extLst>
      <p:ext uri="{BB962C8B-B14F-4D97-AF65-F5344CB8AC3E}">
        <p14:creationId xmlns:p14="http://schemas.microsoft.com/office/powerpoint/2010/main" val="3997584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18</a:t>
            </a:fld>
            <a:endParaRPr lang="en-US"/>
          </a:p>
        </p:txBody>
      </p:sp>
    </p:spTree>
    <p:extLst>
      <p:ext uri="{BB962C8B-B14F-4D97-AF65-F5344CB8AC3E}">
        <p14:creationId xmlns:p14="http://schemas.microsoft.com/office/powerpoint/2010/main" val="1657950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19</a:t>
            </a:fld>
            <a:endParaRPr lang="en-US"/>
          </a:p>
        </p:txBody>
      </p:sp>
    </p:spTree>
    <p:extLst>
      <p:ext uri="{BB962C8B-B14F-4D97-AF65-F5344CB8AC3E}">
        <p14:creationId xmlns:p14="http://schemas.microsoft.com/office/powerpoint/2010/main" val="113171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a:t>
            </a:fld>
            <a:endParaRPr lang="en-US"/>
          </a:p>
        </p:txBody>
      </p:sp>
    </p:spTree>
    <p:extLst>
      <p:ext uri="{BB962C8B-B14F-4D97-AF65-F5344CB8AC3E}">
        <p14:creationId xmlns:p14="http://schemas.microsoft.com/office/powerpoint/2010/main" val="62853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20</a:t>
            </a:fld>
            <a:endParaRPr lang="en-US"/>
          </a:p>
        </p:txBody>
      </p:sp>
    </p:spTree>
    <p:extLst>
      <p:ext uri="{BB962C8B-B14F-4D97-AF65-F5344CB8AC3E}">
        <p14:creationId xmlns:p14="http://schemas.microsoft.com/office/powerpoint/2010/main" val="2374533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21</a:t>
            </a:fld>
            <a:endParaRPr lang="en-US"/>
          </a:p>
        </p:txBody>
      </p:sp>
    </p:spTree>
    <p:extLst>
      <p:ext uri="{BB962C8B-B14F-4D97-AF65-F5344CB8AC3E}">
        <p14:creationId xmlns:p14="http://schemas.microsoft.com/office/powerpoint/2010/main" val="2044681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22</a:t>
            </a:fld>
            <a:endParaRPr lang="en-US"/>
          </a:p>
        </p:txBody>
      </p:sp>
    </p:spTree>
    <p:extLst>
      <p:ext uri="{BB962C8B-B14F-4D97-AF65-F5344CB8AC3E}">
        <p14:creationId xmlns:p14="http://schemas.microsoft.com/office/powerpoint/2010/main" val="3479118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23</a:t>
            </a:fld>
            <a:endParaRPr lang="en-US"/>
          </a:p>
        </p:txBody>
      </p:sp>
    </p:spTree>
    <p:extLst>
      <p:ext uri="{BB962C8B-B14F-4D97-AF65-F5344CB8AC3E}">
        <p14:creationId xmlns:p14="http://schemas.microsoft.com/office/powerpoint/2010/main" val="2088475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24</a:t>
            </a:fld>
            <a:endParaRPr lang="en-US"/>
          </a:p>
        </p:txBody>
      </p:sp>
    </p:spTree>
    <p:extLst>
      <p:ext uri="{BB962C8B-B14F-4D97-AF65-F5344CB8AC3E}">
        <p14:creationId xmlns:p14="http://schemas.microsoft.com/office/powerpoint/2010/main" val="788006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25</a:t>
            </a:fld>
            <a:endParaRPr lang="en-US"/>
          </a:p>
        </p:txBody>
      </p:sp>
    </p:spTree>
    <p:extLst>
      <p:ext uri="{BB962C8B-B14F-4D97-AF65-F5344CB8AC3E}">
        <p14:creationId xmlns:p14="http://schemas.microsoft.com/office/powerpoint/2010/main" val="3362212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26</a:t>
            </a:fld>
            <a:endParaRPr lang="en-US"/>
          </a:p>
        </p:txBody>
      </p:sp>
    </p:spTree>
    <p:extLst>
      <p:ext uri="{BB962C8B-B14F-4D97-AF65-F5344CB8AC3E}">
        <p14:creationId xmlns:p14="http://schemas.microsoft.com/office/powerpoint/2010/main" val="1996157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27</a:t>
            </a:fld>
            <a:endParaRPr lang="en-US"/>
          </a:p>
        </p:txBody>
      </p:sp>
    </p:spTree>
    <p:extLst>
      <p:ext uri="{BB962C8B-B14F-4D97-AF65-F5344CB8AC3E}">
        <p14:creationId xmlns:p14="http://schemas.microsoft.com/office/powerpoint/2010/main" val="196967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4</a:t>
            </a:fld>
            <a:endParaRPr lang="en-US"/>
          </a:p>
        </p:txBody>
      </p:sp>
    </p:spTree>
    <p:extLst>
      <p:ext uri="{BB962C8B-B14F-4D97-AF65-F5344CB8AC3E}">
        <p14:creationId xmlns:p14="http://schemas.microsoft.com/office/powerpoint/2010/main" val="1090029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5</a:t>
            </a:fld>
            <a:endParaRPr lang="en-US"/>
          </a:p>
        </p:txBody>
      </p:sp>
    </p:spTree>
    <p:extLst>
      <p:ext uri="{BB962C8B-B14F-4D97-AF65-F5344CB8AC3E}">
        <p14:creationId xmlns:p14="http://schemas.microsoft.com/office/powerpoint/2010/main" val="364788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6</a:t>
            </a:fld>
            <a:endParaRPr lang="en-US"/>
          </a:p>
        </p:txBody>
      </p:sp>
    </p:spTree>
    <p:extLst>
      <p:ext uri="{BB962C8B-B14F-4D97-AF65-F5344CB8AC3E}">
        <p14:creationId xmlns:p14="http://schemas.microsoft.com/office/powerpoint/2010/main" val="736706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7</a:t>
            </a:fld>
            <a:endParaRPr lang="en-US"/>
          </a:p>
        </p:txBody>
      </p:sp>
    </p:spTree>
    <p:extLst>
      <p:ext uri="{BB962C8B-B14F-4D97-AF65-F5344CB8AC3E}">
        <p14:creationId xmlns:p14="http://schemas.microsoft.com/office/powerpoint/2010/main" val="252098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8</a:t>
            </a:fld>
            <a:endParaRPr lang="en-US"/>
          </a:p>
        </p:txBody>
      </p:sp>
    </p:spTree>
    <p:extLst>
      <p:ext uri="{BB962C8B-B14F-4D97-AF65-F5344CB8AC3E}">
        <p14:creationId xmlns:p14="http://schemas.microsoft.com/office/powerpoint/2010/main" val="205351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6286-7540-429B-85EB-9A044D21FEB3}" type="slidenum">
              <a:rPr lang="en-US" smtClean="0"/>
              <a:t>9</a:t>
            </a:fld>
            <a:endParaRPr lang="en-US"/>
          </a:p>
        </p:txBody>
      </p:sp>
    </p:spTree>
    <p:extLst>
      <p:ext uri="{BB962C8B-B14F-4D97-AF65-F5344CB8AC3E}">
        <p14:creationId xmlns:p14="http://schemas.microsoft.com/office/powerpoint/2010/main" val="1424328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1/11/2024</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31.gif"/></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2.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5.xml"/><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notesSlide" Target="../notesSlides/notesSlide16.xml"/><Relationship Id="rId7" Type="http://schemas.openxmlformats.org/officeDocument/2006/relationships/image" Target="../media/image10.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48.svg"/><Relationship Id="rId10"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7.xml"/><Relationship Id="rId7"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10.png"/><Relationship Id="rId11" Type="http://schemas.openxmlformats.org/officeDocument/2006/relationships/image" Target="../media/image21.png"/><Relationship Id="rId5" Type="http://schemas.openxmlformats.org/officeDocument/2006/relationships/image" Target="../media/image29.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8.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9.png"/><Relationship Id="rId10" Type="http://schemas.openxmlformats.org/officeDocument/2006/relationships/image" Target="../media/image36.gif"/><Relationship Id="rId4" Type="http://schemas.openxmlformats.org/officeDocument/2006/relationships/audio" Target="../media/audio1.wav"/><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8.png"/><Relationship Id="rId3" Type="http://schemas.openxmlformats.org/officeDocument/2006/relationships/notesSlide" Target="../notesSlides/notesSlide19.xml"/><Relationship Id="rId7" Type="http://schemas.openxmlformats.org/officeDocument/2006/relationships/image" Target="../media/image16.svg"/><Relationship Id="rId12"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0.png"/><Relationship Id="rId11" Type="http://schemas.openxmlformats.org/officeDocument/2006/relationships/image" Target="../media/image37.pn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8.svg"/><Relationship Id="rId1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0.xml"/><Relationship Id="rId7"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1.xml"/><Relationship Id="rId7"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0.png"/><Relationship Id="rId11" Type="http://schemas.openxmlformats.org/officeDocument/2006/relationships/image" Target="../media/image7.pn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8.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2.xml"/><Relationship Id="rId7" Type="http://schemas.openxmlformats.org/officeDocument/2006/relationships/image" Target="../media/image16.sv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29.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18.sv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3.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56.svg"/><Relationship Id="rId5" Type="http://schemas.openxmlformats.org/officeDocument/2006/relationships/image" Target="../media/image40.png"/><Relationship Id="rId4" Type="http://schemas.openxmlformats.org/officeDocument/2006/relationships/image" Target="../media/image9.pn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4.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6.sv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22.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png"/><Relationship Id="rId3" Type="http://schemas.openxmlformats.org/officeDocument/2006/relationships/notesSlide" Target="../notesSlides/notesSlide25.xml"/><Relationship Id="rId7" Type="http://schemas.openxmlformats.org/officeDocument/2006/relationships/image" Target="../media/image45.png"/><Relationship Id="rId12" Type="http://schemas.openxmlformats.org/officeDocument/2006/relationships/image" Target="../media/image16.svg"/><Relationship Id="rId2" Type="http://schemas.openxmlformats.org/officeDocument/2006/relationships/slideLayout" Target="../slideLayouts/slideLayout7.xml"/><Relationship Id="rId16" Type="http://schemas.openxmlformats.org/officeDocument/2006/relationships/image" Target="../media/image10.svg"/><Relationship Id="rId1" Type="http://schemas.openxmlformats.org/officeDocument/2006/relationships/tags" Target="../tags/tag26.xml"/><Relationship Id="rId6" Type="http://schemas.openxmlformats.org/officeDocument/2006/relationships/image" Target="../media/image56.svg"/><Relationship Id="rId11" Type="http://schemas.openxmlformats.org/officeDocument/2006/relationships/image" Target="../media/image10.png"/><Relationship Id="rId5" Type="http://schemas.openxmlformats.org/officeDocument/2006/relationships/image" Target="../media/image41.png"/><Relationship Id="rId15" Type="http://schemas.openxmlformats.org/officeDocument/2006/relationships/image" Target="../media/image5.png"/><Relationship Id="rId10" Type="http://schemas.openxmlformats.org/officeDocument/2006/relationships/image" Target="../media/image18.sv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8.sv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6.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6.svg"/><Relationship Id="rId11"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10.svg"/></Relationships>
</file>

<file path=ppt/slides/_rels/slide2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notesSlide" Target="../notesSlides/notesSlide2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notesSlide" Target="../notesSlides/notesSlide3.xml"/><Relationship Id="rId21" Type="http://schemas.openxmlformats.org/officeDocument/2006/relationships/image" Target="../media/image29.svg"/><Relationship Id="rId7" Type="http://schemas.openxmlformats.org/officeDocument/2006/relationships/image" Target="../media/image10.png"/><Relationship Id="rId12" Type="http://schemas.openxmlformats.org/officeDocument/2006/relationships/image" Target="../media/image20.svg"/><Relationship Id="rId17" Type="http://schemas.openxmlformats.org/officeDocument/2006/relationships/image" Target="../media/image16.png"/><Relationship Id="rId2" Type="http://schemas.openxmlformats.org/officeDocument/2006/relationships/slideLayout" Target="../slideLayouts/slideLayout7.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tags" Target="../tags/tag4.xml"/><Relationship Id="rId6" Type="http://schemas.openxmlformats.org/officeDocument/2006/relationships/image" Target="../media/image6.svg"/><Relationship Id="rId11" Type="http://schemas.openxmlformats.org/officeDocument/2006/relationships/image" Target="../media/image12.png"/><Relationship Id="rId5" Type="http://schemas.openxmlformats.org/officeDocument/2006/relationships/image" Target="../media/image3.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18.svg"/><Relationship Id="rId19"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22.sv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svg"/><Relationship Id="rId3" Type="http://schemas.openxmlformats.org/officeDocument/2006/relationships/notesSlide" Target="../notesSlides/notesSlide5.xml"/><Relationship Id="rId7" Type="http://schemas.openxmlformats.org/officeDocument/2006/relationships/image" Target="../media/image36.svg"/><Relationship Id="rId12"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5.png"/><Relationship Id="rId11" Type="http://schemas.openxmlformats.org/officeDocument/2006/relationships/image" Target="../media/image4.svg"/><Relationship Id="rId5" Type="http://schemas.openxmlformats.org/officeDocument/2006/relationships/image" Target="../media/image34.svg"/><Relationship Id="rId10"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image" Target="../media/image6.sv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6.xml"/><Relationship Id="rId7" Type="http://schemas.openxmlformats.org/officeDocument/2006/relationships/image" Target="../media/image2.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7.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40.svg"/><Relationship Id="rId10" Type="http://schemas.openxmlformats.org/officeDocument/2006/relationships/image" Target="../media/image27.png"/><Relationship Id="rId4" Type="http://schemas.openxmlformats.org/officeDocument/2006/relationships/image" Target="../media/image28.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image" Target="../media/image18.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1.png"/><Relationship Id="rId11" Type="http://schemas.openxmlformats.org/officeDocument/2006/relationships/image" Target="../media/image44.svg"/><Relationship Id="rId5" Type="http://schemas.openxmlformats.org/officeDocument/2006/relationships/image" Target="../media/image16.sv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3548582" y="-451918"/>
            <a:ext cx="11190837" cy="1119083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564036" y="6236718"/>
            <a:ext cx="3179907" cy="1991417"/>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008576" y="646910"/>
            <a:ext cx="5860400" cy="441727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2564036" y="1283147"/>
            <a:ext cx="6037588" cy="3781039"/>
          </a:xfrm>
          <a:prstGeom prst="rect">
            <a:avLst/>
          </a:prstGeom>
        </p:spPr>
      </p:pic>
      <p:pic>
        <p:nvPicPr>
          <p:cNvPr id="9" name="Picture 9"/>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84549" y="2001715"/>
            <a:ext cx="3643115" cy="2281501"/>
          </a:xfrm>
          <a:prstGeom prst="rect">
            <a:avLst/>
          </a:prstGeom>
        </p:spPr>
      </p:pic>
      <p:pic>
        <p:nvPicPr>
          <p:cNvPr id="10" name="Picture 10"/>
          <p:cNvPicPr>
            <a:picLocks noChangeAspect="1"/>
          </p:cNvPicPr>
          <p:nvPr/>
        </p:nvPicPr>
        <p:blipFill>
          <a:blip r:embed="rId10">
            <a:alphaModFix amt="56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4949537" y="1157345"/>
            <a:ext cx="3919439" cy="245454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5537528" y="8452688"/>
            <a:ext cx="4461700" cy="279413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37009" y="1723634"/>
            <a:ext cx="1821557" cy="1140750"/>
          </a:xfrm>
          <a:prstGeom prst="rect">
            <a:avLst/>
          </a:prstGeom>
        </p:spPr>
      </p:pic>
      <p:sp>
        <p:nvSpPr>
          <p:cNvPr id="13" name="TextBox 13"/>
          <p:cNvSpPr txBox="1"/>
          <p:nvPr/>
        </p:nvSpPr>
        <p:spPr>
          <a:xfrm>
            <a:off x="4522293" y="4990460"/>
            <a:ext cx="9243412" cy="2009051"/>
          </a:xfrm>
          <a:prstGeom prst="rect">
            <a:avLst/>
          </a:prstGeom>
        </p:spPr>
        <p:txBody>
          <a:bodyPr wrap="square" lIns="0" tIns="0" rIns="0" bIns="0" rtlCol="0" anchor="t">
            <a:spAutoFit/>
          </a:bodyPr>
          <a:lstStyle/>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các</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em</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đến</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với</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p>
          <a:p>
            <a:pPr marL="0" lvl="0" indent="0" algn="ctr">
              <a:lnSpc>
                <a:spcPts val="7678"/>
              </a:lnSpc>
            </a:pP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tiết</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smtClean="0">
                <a:solidFill>
                  <a:srgbClr val="040232"/>
                </a:solidFill>
                <a:latin typeface="Tahoma" panose="020B0604030504040204" pitchFamily="34" charset="0"/>
                <a:ea typeface="Tahoma" panose="020B0604030504040204" pitchFamily="34" charset="0"/>
                <a:cs typeface="Tahoma" panose="020B0604030504040204" pitchFamily="34" charset="0"/>
              </a:rPr>
              <a:t>Tiếng</a:t>
            </a:r>
            <a:r>
              <a:rPr lang="en-US" sz="7000" dirty="0" smtClean="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smtClean="0">
                <a:solidFill>
                  <a:srgbClr val="040232"/>
                </a:solidFill>
                <a:latin typeface="Tahoma" panose="020B0604030504040204" pitchFamily="34" charset="0"/>
                <a:ea typeface="Tahoma" panose="020B0604030504040204" pitchFamily="34" charset="0"/>
                <a:cs typeface="Tahoma" panose="020B0604030504040204" pitchFamily="34" charset="0"/>
              </a:rPr>
              <a:t>Việt</a:t>
            </a:r>
            <a:r>
              <a:rPr lang="en-US" sz="7000" dirty="0" smtClean="0">
                <a:solidFill>
                  <a:srgbClr val="040232"/>
                </a:solidFill>
                <a:latin typeface="Tahoma" panose="020B0604030504040204" pitchFamily="34" charset="0"/>
                <a:ea typeface="Tahoma" panose="020B0604030504040204" pitchFamily="34" charset="0"/>
                <a:cs typeface="Tahoma" panose="020B0604030504040204" pitchFamily="34" charset="0"/>
              </a:rPr>
              <a:t> </a:t>
            </a:r>
            <a:r>
              <a:rPr lang="en-US" sz="7000" dirty="0" err="1">
                <a:solidFill>
                  <a:srgbClr val="040232"/>
                </a:solidFill>
                <a:latin typeface="Tahoma" panose="020B0604030504040204" pitchFamily="34" charset="0"/>
                <a:ea typeface="Tahoma" panose="020B0604030504040204" pitchFamily="34" charset="0"/>
                <a:cs typeface="Tahoma" panose="020B0604030504040204" pitchFamily="34" charset="0"/>
              </a:rPr>
              <a:t>lớp</a:t>
            </a:r>
            <a:r>
              <a:rPr lang="en-US" sz="7000" dirty="0">
                <a:solidFill>
                  <a:srgbClr val="040232"/>
                </a:solidFill>
                <a:latin typeface="Tahoma" panose="020B0604030504040204" pitchFamily="34" charset="0"/>
                <a:ea typeface="Tahoma" panose="020B0604030504040204" pitchFamily="34" charset="0"/>
                <a:cs typeface="Tahoma" panose="020B0604030504040204" pitchFamily="34" charset="0"/>
              </a:rPr>
              <a:t> 3</a:t>
            </a:r>
          </a:p>
        </p:txBody>
      </p:sp>
      <p:sp>
        <p:nvSpPr>
          <p:cNvPr id="14" name="TextBox 14"/>
          <p:cNvSpPr txBox="1"/>
          <p:nvPr/>
        </p:nvSpPr>
        <p:spPr>
          <a:xfrm>
            <a:off x="4371010" y="7915388"/>
            <a:ext cx="9782979" cy="506325"/>
          </a:xfrm>
          <a:prstGeom prst="rect">
            <a:avLst/>
          </a:prstGeom>
        </p:spPr>
        <p:txBody>
          <a:bodyPr lIns="0" tIns="0" rIns="0" bIns="0" rtlCol="0" anchor="t">
            <a:spAutoFit/>
          </a:bodyPr>
          <a:lstStyle/>
          <a:p>
            <a:pPr marL="0" lvl="0" indent="0" algn="ctr">
              <a:lnSpc>
                <a:spcPts val="3753"/>
              </a:lnSpc>
            </a:pPr>
            <a:r>
              <a:rPr lang="en-US" sz="3950" dirty="0" err="1">
                <a:solidFill>
                  <a:srgbClr val="E1800A"/>
                </a:solidFill>
                <a:latin typeface="Tahoma" panose="020B0604030504040204" pitchFamily="34" charset="0"/>
                <a:ea typeface="Tahoma" panose="020B0604030504040204" pitchFamily="34" charset="0"/>
                <a:cs typeface="Tahoma" panose="020B0604030504040204" pitchFamily="34" charset="0"/>
              </a:rPr>
              <a:t>Tuần</a:t>
            </a:r>
            <a:r>
              <a:rPr lang="en-US" sz="3950" dirty="0">
                <a:solidFill>
                  <a:srgbClr val="E1800A"/>
                </a:solidFill>
                <a:latin typeface="Tahoma" panose="020B0604030504040204" pitchFamily="34" charset="0"/>
                <a:ea typeface="Tahoma" panose="020B0604030504040204" pitchFamily="34" charset="0"/>
                <a:cs typeface="Tahoma" panose="020B0604030504040204" pitchFamily="34" charset="0"/>
              </a:rPr>
              <a:t> 16</a:t>
            </a:r>
          </a:p>
        </p:txBody>
      </p:sp>
      <p:sp>
        <p:nvSpPr>
          <p:cNvPr id="15" name="TextBox 15"/>
          <p:cNvSpPr txBox="1"/>
          <p:nvPr/>
        </p:nvSpPr>
        <p:spPr>
          <a:xfrm>
            <a:off x="4808050" y="3397600"/>
            <a:ext cx="8494698" cy="1090042"/>
          </a:xfrm>
          <a:prstGeom prst="rect">
            <a:avLst/>
          </a:prstGeom>
        </p:spPr>
        <p:txBody>
          <a:bodyPr lIns="0" tIns="0" rIns="0" bIns="0" rtlCol="0" anchor="t">
            <a:spAutoFit/>
          </a:bodyPr>
          <a:lstStyle/>
          <a:p>
            <a:pPr marL="0" lvl="0" indent="0" algn="ctr">
              <a:lnSpc>
                <a:spcPts val="8548"/>
              </a:lnSpc>
            </a:pP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Chào</a:t>
            </a:r>
            <a:r>
              <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rPr>
              <a:t> </a:t>
            </a: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mừng</a:t>
            </a:r>
            <a:endPar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781904" y="3890675"/>
            <a:ext cx="790664" cy="763467"/>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6646956" y="6928167"/>
            <a:ext cx="524600" cy="506555"/>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0012219" y="782249"/>
            <a:ext cx="1133153" cy="1094176"/>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6576609" y="8897062"/>
            <a:ext cx="748213" cy="722476"/>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2910706" y="0"/>
            <a:ext cx="374107" cy="361238"/>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1145372" y="2023381"/>
            <a:ext cx="374107" cy="361238"/>
          </a:xfrm>
          <a:prstGeom prst="rect">
            <a:avLst/>
          </a:prstGeom>
        </p:spPr>
      </p:pic>
      <p:pic>
        <p:nvPicPr>
          <p:cNvPr id="23" name="Picture 22">
            <a:extLst>
              <a:ext uri="{FF2B5EF4-FFF2-40B4-BE49-F238E27FC236}">
                <a16:creationId xmlns:a16="http://schemas.microsoft.com/office/drawing/2014/main" id="{92D78341-BC8D-C998-FF57-489EDB1F0D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4869" y="5644505"/>
            <a:ext cx="4751673" cy="4751673"/>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7">
              <a:alphaModFix amt="4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rPr>
              <a:t>Vươn cao đầu lên để lắng nghe.</a:t>
            </a:r>
            <a:endParaRPr lang="en-US" sz="4800" dirty="0">
              <a:solidFill>
                <a:schemeClr val="accent4">
                  <a:lumMod val="75000"/>
                </a:schemeClr>
              </a:solidFill>
            </a:endParaRPr>
          </a:p>
        </p:txBody>
      </p:sp>
      <p:pic>
        <p:nvPicPr>
          <p:cNvPr id="1026" name="Picture 2" descr="listening what GIF by Spinnin' Records">
            <a:extLst>
              <a:ext uri="{FF2B5EF4-FFF2-40B4-BE49-F238E27FC236}">
                <a16:creationId xmlns:a16="http://schemas.microsoft.com/office/drawing/2014/main" id="{29DFBA17-6F7A-7F05-D7D3-749CE8611E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rPr>
              <a:t>Nghểnh</a:t>
            </a:r>
            <a:r>
              <a:rPr lang="en-US" sz="7200" b="1" dirty="0">
                <a:solidFill>
                  <a:schemeClr val="bg2">
                    <a:lumMod val="25000"/>
                  </a:schemeClr>
                </a:solidFill>
              </a:rPr>
              <a:t> </a:t>
            </a:r>
            <a:r>
              <a:rPr lang="en-US" sz="7200" b="1" dirty="0" err="1">
                <a:solidFill>
                  <a:schemeClr val="bg2">
                    <a:lumMod val="25000"/>
                  </a:schemeClr>
                </a:solidFill>
              </a:rPr>
              <a:t>đầu</a:t>
            </a:r>
            <a:r>
              <a:rPr lang="en-US" sz="7200" b="1" dirty="0">
                <a:solidFill>
                  <a:schemeClr val="bg2">
                    <a:lumMod val="25000"/>
                  </a:schemeClr>
                </a:solidFill>
              </a:rPr>
              <a:t> :</a:t>
            </a:r>
          </a:p>
        </p:txBody>
      </p:sp>
    </p:spTree>
    <p:custDataLst>
      <p:tags r:id="rId1"/>
    </p:custDataLst>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7">
              <a:alphaModFix amt="4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2</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7">
              <a:alphaModFix amt="4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3</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94FEB5BA-982E-DAE8-A877-5F53EA8F13C0}"/>
              </a:ext>
            </a:extLst>
          </p:cNvPr>
          <p:cNvPicPr>
            <a:picLocks noChangeAspect="1"/>
          </p:cNvPicPr>
          <p:nvPr/>
        </p:nvPicPr>
        <p:blipFill>
          <a:blip r:embed="rId9"/>
          <a:stretch>
            <a:fillRect/>
          </a:stretch>
        </p:blipFill>
        <p:spPr>
          <a:xfrm>
            <a:off x="-2094779" y="7359201"/>
            <a:ext cx="1965677" cy="1044109"/>
          </a:xfrm>
          <a:prstGeom prst="rect">
            <a:avLst/>
          </a:prstGeom>
        </p:spPr>
      </p:pic>
    </p:spTree>
    <p:custDataLst>
      <p:tags r:id="rId1"/>
    </p:custDataLst>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7">
              <a:alphaModFix amt="4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rPr>
              <a:t>(</a:t>
            </a:r>
            <a:r>
              <a:rPr lang="en-US" sz="4800" i="1" dirty="0" err="1">
                <a:solidFill>
                  <a:schemeClr val="accent4">
                    <a:lumMod val="75000"/>
                  </a:schemeClr>
                </a:solidFill>
              </a:rPr>
              <a:t>như</a:t>
            </a:r>
            <a:r>
              <a:rPr lang="en-US" sz="4800" i="1" dirty="0">
                <a:solidFill>
                  <a:schemeClr val="accent4">
                    <a:lumMod val="75000"/>
                  </a:schemeClr>
                </a:solidFill>
              </a:rPr>
              <a:t> </a:t>
            </a:r>
            <a:r>
              <a:rPr lang="en-US" sz="4800" i="1" dirty="0" err="1">
                <a:solidFill>
                  <a:schemeClr val="accent4">
                    <a:lumMod val="75000"/>
                  </a:schemeClr>
                </a:solidFill>
              </a:rPr>
              <a:t>hàng</a:t>
            </a:r>
            <a:r>
              <a:rPr lang="en-US" sz="4800" i="1" dirty="0">
                <a:solidFill>
                  <a:schemeClr val="accent4">
                    <a:lumMod val="75000"/>
                  </a:schemeClr>
                </a:solidFill>
              </a:rPr>
              <a:t> </a:t>
            </a:r>
            <a:r>
              <a:rPr lang="en-US" sz="4800" i="1" dirty="0" err="1">
                <a:solidFill>
                  <a:schemeClr val="accent4">
                    <a:lumMod val="75000"/>
                  </a:schemeClr>
                </a:solidFill>
              </a:rPr>
              <a:t>xóm</a:t>
            </a:r>
            <a:r>
              <a:rPr lang="en-US" sz="4800" i="1" dirty="0">
                <a:solidFill>
                  <a:schemeClr val="accent4">
                    <a:lumMod val="75000"/>
                  </a:schemeClr>
                </a:solidFill>
              </a:rPr>
              <a:t>)</a:t>
            </a:r>
            <a:r>
              <a:rPr lang="en-US" sz="4800" dirty="0">
                <a:solidFill>
                  <a:schemeClr val="accent4">
                    <a:lumMod val="75000"/>
                  </a:schemeClr>
                </a:solidFill>
              </a:rPr>
              <a:t>: </a:t>
            </a:r>
            <a:r>
              <a:rPr lang="en-US" sz="4800" dirty="0" err="1">
                <a:solidFill>
                  <a:schemeClr val="accent4">
                    <a:lumMod val="75000"/>
                  </a:schemeClr>
                </a:solidFill>
              </a:rPr>
              <a:t>người</a:t>
            </a:r>
            <a:r>
              <a:rPr lang="en-US" sz="4800" dirty="0">
                <a:solidFill>
                  <a:schemeClr val="accent4">
                    <a:lumMod val="75000"/>
                  </a:schemeClr>
                </a:solidFill>
              </a:rPr>
              <a:t> </a:t>
            </a:r>
            <a:r>
              <a:rPr lang="en-US" sz="4800" dirty="0" err="1">
                <a:solidFill>
                  <a:schemeClr val="accent4">
                    <a:lumMod val="75000"/>
                  </a:schemeClr>
                </a:solidFill>
              </a:rPr>
              <a:t>nhà</a:t>
            </a:r>
            <a:r>
              <a:rPr lang="en-US" sz="4800" dirty="0">
                <a:solidFill>
                  <a:schemeClr val="accent4">
                    <a:lumMod val="75000"/>
                  </a:schemeClr>
                </a:solidFill>
              </a:rPr>
              <a:t> ở </a:t>
            </a:r>
            <a:r>
              <a:rPr lang="en-US" sz="4800" dirty="0" err="1">
                <a:solidFill>
                  <a:schemeClr val="accent4">
                    <a:lumMod val="75000"/>
                  </a:schemeClr>
                </a:solidFill>
              </a:rPr>
              <a:t>bên</a:t>
            </a:r>
            <a:r>
              <a:rPr lang="en-US" sz="4800" dirty="0">
                <a:solidFill>
                  <a:schemeClr val="accent4">
                    <a:lumMod val="75000"/>
                  </a:schemeClr>
                </a:solidFill>
              </a:rPr>
              <a:t> </a:t>
            </a:r>
            <a:r>
              <a:rPr lang="en-US" sz="4800" dirty="0" err="1">
                <a:solidFill>
                  <a:schemeClr val="accent4">
                    <a:lumMod val="75000"/>
                  </a:schemeClr>
                </a:solidFill>
              </a:rPr>
              <a:t>cạnh</a:t>
            </a:r>
            <a:endParaRPr lang="en-US" sz="4800" dirty="0">
              <a:solidFill>
                <a:schemeClr val="accent4">
                  <a:lumMod val="75000"/>
                </a:schemeClr>
              </a:solidFill>
            </a:endParaRPr>
          </a:p>
        </p:txBody>
      </p:sp>
      <p:sp>
        <p:nvSpPr>
          <p:cNvPr id="10" name="TextBox 9">
            <a:extLst>
              <a:ext uri="{FF2B5EF4-FFF2-40B4-BE49-F238E27FC236}">
                <a16:creationId xmlns:a16="http://schemas.microsoft.com/office/drawing/2014/main"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07CF323-2BDD-391C-9C5E-2A30FDC82A42}"/>
              </a:ext>
            </a:extLst>
          </p:cNvPr>
          <p:cNvPicPr>
            <a:picLocks noChangeAspect="1"/>
          </p:cNvPicPr>
          <p:nvPr/>
        </p:nvPicPr>
        <p:blipFill>
          <a:blip r:embed="rId9"/>
          <a:stretch>
            <a:fillRect/>
          </a:stretch>
        </p:blipFill>
        <p:spPr>
          <a:xfrm>
            <a:off x="826401" y="3887907"/>
            <a:ext cx="8778066" cy="4662645"/>
          </a:xfrm>
          <a:prstGeom prst="rect">
            <a:avLst/>
          </a:prstGeom>
        </p:spPr>
      </p:pic>
    </p:spTree>
    <p:custDataLst>
      <p:tags r:id="rId1"/>
    </p:custDataLst>
    <p:extLst>
      <p:ext uri="{BB962C8B-B14F-4D97-AF65-F5344CB8AC3E}">
        <p14:creationId xmlns:p14="http://schemas.microsoft.com/office/powerpoint/2010/main" val="2769960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custDataLst>
      <p:tags r:id="rId1"/>
    </p:custDataLst>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8"/>
          <a:stretch>
            <a:fillRect/>
          </a:stretch>
        </p:blipFill>
        <p:spPr>
          <a:xfrm>
            <a:off x="6743700" y="190500"/>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a16="http://schemas.microsoft.com/office/drawing/2014/main"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a16="http://schemas.microsoft.com/office/drawing/2014/main"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68194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8">
            <a:alphaModFix amt="47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a16="http://schemas.microsoft.com/office/drawing/2014/main" id="{8ABD1781-E257-2B33-45E6-A894C68881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a16="http://schemas.microsoft.com/office/drawing/2014/main" id="{CC3420FB-B834-8069-85E1-D6DEB06617E9}"/>
              </a:ext>
            </a:extLst>
          </p:cNvPr>
          <p:cNvSpPr txBox="1"/>
          <p:nvPr/>
        </p:nvSpPr>
        <p:spPr>
          <a:xfrm>
            <a:off x="2370761" y="2826225"/>
            <a:ext cx="12088629" cy="2031325"/>
          </a:xfrm>
          <a:prstGeom prst="rect">
            <a:avLst/>
          </a:prstGeom>
          <a:noFill/>
        </p:spPr>
        <p:txBody>
          <a:bodyPr wrap="square" rtlCol="0">
            <a:spAutoFit/>
          </a:bodyPr>
          <a:lstStyle/>
          <a:p>
            <a:r>
              <a:rPr lang="en-US" sz="12600" dirty="0" err="1">
                <a:solidFill>
                  <a:srgbClr val="E8613D"/>
                </a:solidFill>
                <a:latin typeface="UTM Cookies" panose="02040603050506020204" pitchFamily="18" charset="0"/>
              </a:rPr>
              <a:t>Tìm</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hiểu</a:t>
            </a:r>
            <a:r>
              <a:rPr lang="en-US" sz="12600" dirty="0">
                <a:solidFill>
                  <a:srgbClr val="E8613D"/>
                </a:solidFill>
                <a:latin typeface="UTM Cookies" panose="02040603050506020204" pitchFamily="18" charset="0"/>
              </a:rPr>
              <a:t> </a:t>
            </a:r>
            <a:r>
              <a:rPr lang="en-US" sz="12600" dirty="0" err="1">
                <a:solidFill>
                  <a:srgbClr val="E8613D"/>
                </a:solidFill>
                <a:latin typeface="UTM Cookies" panose="02040603050506020204" pitchFamily="18" charset="0"/>
              </a:rPr>
              <a:t>bài</a:t>
            </a:r>
            <a:endParaRPr lang="en-US" sz="12600" dirty="0">
              <a:solidFill>
                <a:srgbClr val="E8613D"/>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64485"/>
          <a:stretch/>
        </p:blipFill>
        <p:spPr>
          <a:xfrm>
            <a:off x="615108" y="5483243"/>
            <a:ext cx="17057783" cy="1511756"/>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a16="http://schemas.microsoft.com/office/drawing/2014/main"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chemeClr val="bg1"/>
                </a:solidFill>
                <a:latin typeface="Calibri" panose="020F0502020204030204" pitchFamily="34" charset="0"/>
                <a:cs typeface="Calibri" panose="020F0502020204030204" pitchFamily="34" charset="0"/>
                <a:sym typeface="Arial"/>
              </a:rPr>
              <a:t>Vào sáng sớm, chuyện gì xảy ra khiến cào cào, nhái bén, chuồn chuồn chú ý?</a:t>
            </a:r>
          </a:p>
        </p:txBody>
      </p:sp>
      <p:sp>
        <p:nvSpPr>
          <p:cNvPr id="26" name="TextBox 25">
            <a:extLst>
              <a:ext uri="{FF2B5EF4-FFF2-40B4-BE49-F238E27FC236}">
                <a16:creationId xmlns:a16="http://schemas.microsoft.com/office/drawing/2014/main"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cs typeface="Times New Roman" panose="02020603050405020304" pitchFamily="18" charset="0"/>
                <a:sym typeface="Arial"/>
              </a:rPr>
              <a:t>Vào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sáng</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sớm</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một</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tràng</a:t>
            </a:r>
            <a:r>
              <a:rPr lang="en-US" sz="4400" b="1" dirty="0">
                <a:solidFill>
                  <a:schemeClr val="bg2">
                    <a:lumMod val="25000"/>
                  </a:schemeClr>
                </a:solidFill>
                <a:cs typeface="Times New Roman" panose="02020603050405020304" pitchFamily="18" charset="0"/>
                <a:sym typeface="Arial"/>
              </a:rPr>
              <a:t> "re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re</a:t>
            </a:r>
            <a:r>
              <a:rPr lang="en-US" sz="4400" b="1" dirty="0">
                <a:solidFill>
                  <a:schemeClr val="bg2">
                    <a:lumMod val="25000"/>
                  </a:schemeClr>
                </a:solidFill>
                <a:cs typeface="Times New Roman" panose="02020603050405020304" pitchFamily="18" charset="0"/>
                <a:sym typeface="Arial"/>
              </a:rPr>
              <a:t>" vang </a:t>
            </a:r>
            <a:r>
              <a:rPr lang="en-US" sz="4400" b="1" dirty="0" err="1">
                <a:solidFill>
                  <a:schemeClr val="bg2">
                    <a:lumMod val="25000"/>
                  </a:schemeClr>
                </a:solidFill>
                <a:cs typeface="Times New Roman" panose="02020603050405020304" pitchFamily="18" charset="0"/>
                <a:sym typeface="Arial"/>
              </a:rPr>
              <a:t>lên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khiến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cào</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nhái</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bén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chuồn</a:t>
            </a:r>
            <a:r>
              <a:rPr lang="en-US" sz="4400" b="1" dirty="0">
                <a:solidFill>
                  <a:schemeClr val="bg2">
                    <a:lumMod val="25000"/>
                  </a:schemeClr>
                </a:solidFill>
                <a:cs typeface="Times New Roman" panose="02020603050405020304" pitchFamily="18" charset="0"/>
                <a:sym typeface="Arial"/>
              </a:rPr>
              <a:t> </a:t>
            </a:r>
            <a:r>
              <a:rPr lang="en-US" sz="4400" b="1" dirty="0" err="1">
                <a:solidFill>
                  <a:schemeClr val="bg2">
                    <a:lumMod val="25000"/>
                  </a:schemeClr>
                </a:solidFill>
                <a:cs typeface="Times New Roman" panose="02020603050405020304" pitchFamily="18" charset="0"/>
                <a:sym typeface="Arial"/>
              </a:rPr>
              <a:t>chú</a:t>
            </a:r>
            <a:r>
              <a:rPr lang="en-US" sz="4400" b="1" dirty="0">
                <a:solidFill>
                  <a:schemeClr val="bg2">
                    <a:lumMod val="25000"/>
                  </a:schemeClr>
                </a:solidFill>
                <a:cs typeface="Times New Roman" panose="02020603050405020304" pitchFamily="18" charset="0"/>
                <a:sym typeface="Arial"/>
              </a:rPr>
              <a:t> ý.</a:t>
            </a:r>
            <a:endParaRPr lang="vi-VN" sz="4400" b="1" kern="0" dirty="0">
              <a:solidFill>
                <a:schemeClr val="bg2">
                  <a:lumMod val="25000"/>
                </a:schemeClr>
              </a:solidFill>
              <a:cs typeface="Times New Roman" panose="02020603050405020304" pitchFamily="18" charset="0"/>
              <a:sym typeface="Arial"/>
            </a:endParaRPr>
          </a:p>
        </p:txBody>
      </p:sp>
      <p:sp>
        <p:nvSpPr>
          <p:cNvPr id="28" name="TextBox 15">
            <a:extLst>
              <a:ext uri="{FF2B5EF4-FFF2-40B4-BE49-F238E27FC236}">
                <a16:creationId xmlns:a16="http://schemas.microsoft.com/office/drawing/2014/main"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2BEC5C13-8C73-FD7D-F5C6-3E23D9F9333F}"/>
                </a:ext>
              </a:extLst>
            </p:cNvPr>
            <p:cNvPicPr>
              <a:picLocks noChangeAspect="1"/>
            </p:cNvPicPr>
            <p:nvPr/>
          </p:nvPicPr>
          <p:blipFill>
            <a:blip r:embed="rId10"/>
            <a:stretch>
              <a:fillRect/>
            </a:stretch>
          </p:blipFill>
          <p:spPr>
            <a:xfrm>
              <a:off x="82669" y="332020"/>
              <a:ext cx="2418347" cy="1460713"/>
            </a:xfrm>
            <a:prstGeom prst="rect">
              <a:avLst/>
            </a:prstGeom>
          </p:spPr>
        </p:pic>
      </p:gr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a16="http://schemas.microsoft.com/office/drawing/2014/main"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5"/>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8">
              <a:alphaModFix amt="46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Giải</a:t>
            </a:r>
            <a:r>
              <a:rPr lang="en-US" sz="4800" b="1" dirty="0">
                <a:solidFill>
                  <a:schemeClr val="tx1">
                    <a:lumMod val="75000"/>
                    <a:lumOff val="25000"/>
                  </a:schemeClr>
                </a:solidFill>
              </a:rPr>
              <a:t> </a:t>
            </a:r>
            <a:r>
              <a:rPr lang="en-US" sz="4800" b="1" dirty="0" err="1">
                <a:solidFill>
                  <a:schemeClr val="tx1">
                    <a:lumMod val="75000"/>
                    <a:lumOff val="25000"/>
                  </a:schemeClr>
                </a:solidFill>
              </a:rPr>
              <a:t>nghĩa</a:t>
            </a:r>
            <a:r>
              <a:rPr lang="en-US" sz="4800" b="1" dirty="0">
                <a:solidFill>
                  <a:schemeClr val="tx1">
                    <a:lumMod val="75000"/>
                    <a:lumOff val="25000"/>
                  </a:schemeClr>
                </a:solidFill>
              </a:rPr>
              <a:t> </a:t>
            </a:r>
            <a:r>
              <a:rPr lang="en-US" sz="4800" b="1" dirty="0" err="1">
                <a:solidFill>
                  <a:schemeClr val="tx1">
                    <a:lumMod val="75000"/>
                    <a:lumOff val="25000"/>
                  </a:schemeClr>
                </a:solidFill>
              </a:rPr>
              <a:t>từ</a:t>
            </a:r>
            <a:endParaRPr lang="en-US" sz="4800" b="1" dirty="0">
              <a:solidFill>
                <a:schemeClr val="tx1">
                  <a:lumMod val="75000"/>
                  <a:lumOff val="25000"/>
                </a:schemeClr>
              </a:solidFill>
            </a:endParaRPr>
          </a:p>
        </p:txBody>
      </p:sp>
      <p:sp>
        <p:nvSpPr>
          <p:cNvPr id="14" name="TextBox 13">
            <a:extLst>
              <a:ext uri="{FF2B5EF4-FFF2-40B4-BE49-F238E27FC236}">
                <a16:creationId xmlns:a16="http://schemas.microsoft.com/office/drawing/2014/main"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rPr>
              <a:t>Chuỗi</a:t>
            </a:r>
            <a:r>
              <a:rPr lang="en-US" sz="4800" dirty="0">
                <a:solidFill>
                  <a:schemeClr val="accent4">
                    <a:lumMod val="75000"/>
                  </a:schemeClr>
                </a:solidFill>
              </a:rPr>
              <a:t> </a:t>
            </a:r>
            <a:r>
              <a:rPr lang="en-US" sz="4800" dirty="0" err="1">
                <a:solidFill>
                  <a:schemeClr val="accent4">
                    <a:lumMod val="75000"/>
                  </a:schemeClr>
                </a:solidFill>
              </a:rPr>
              <a:t>âm</a:t>
            </a:r>
            <a:r>
              <a:rPr lang="en-US" sz="4800" dirty="0">
                <a:solidFill>
                  <a:schemeClr val="accent4">
                    <a:lumMod val="75000"/>
                  </a:schemeClr>
                </a:solidFill>
              </a:rPr>
              <a:t> </a:t>
            </a:r>
            <a:r>
              <a:rPr lang="en-US" sz="4800" dirty="0" err="1">
                <a:solidFill>
                  <a:schemeClr val="accent4">
                    <a:lumMod val="75000"/>
                  </a:schemeClr>
                </a:solidFill>
              </a:rPr>
              <a:t>thanh</a:t>
            </a:r>
            <a:r>
              <a:rPr lang="en-US" sz="4800" dirty="0">
                <a:solidFill>
                  <a:schemeClr val="accent4">
                    <a:lumMod val="75000"/>
                  </a:schemeClr>
                </a:solidFill>
              </a:rPr>
              <a:t> </a:t>
            </a:r>
            <a:r>
              <a:rPr lang="en-US" sz="4800" dirty="0" err="1">
                <a:solidFill>
                  <a:schemeClr val="accent4">
                    <a:lumMod val="75000"/>
                  </a:schemeClr>
                </a:solidFill>
              </a:rPr>
              <a:t>phát</a:t>
            </a:r>
            <a:r>
              <a:rPr lang="en-US" sz="4800" dirty="0">
                <a:solidFill>
                  <a:schemeClr val="accent4">
                    <a:lumMod val="75000"/>
                  </a:schemeClr>
                </a:solidFill>
              </a:rPr>
              <a:t> </a:t>
            </a:r>
            <a:r>
              <a:rPr lang="en-US" sz="4800" dirty="0" err="1">
                <a:solidFill>
                  <a:schemeClr val="accent4">
                    <a:lumMod val="75000"/>
                  </a:schemeClr>
                </a:solidFill>
              </a:rPr>
              <a:t>ra</a:t>
            </a:r>
            <a:r>
              <a:rPr lang="en-US" sz="4800" dirty="0">
                <a:solidFill>
                  <a:schemeClr val="accent4">
                    <a:lumMod val="75000"/>
                  </a:schemeClr>
                </a:solidFill>
              </a:rPr>
              <a:t> </a:t>
            </a:r>
            <a:r>
              <a:rPr lang="en-US" sz="4800" dirty="0" err="1">
                <a:solidFill>
                  <a:schemeClr val="accent4">
                    <a:lumMod val="75000"/>
                  </a:schemeClr>
                </a:solidFill>
              </a:rPr>
              <a:t>liên</a:t>
            </a:r>
            <a:r>
              <a:rPr lang="en-US" sz="4800" dirty="0">
                <a:solidFill>
                  <a:schemeClr val="accent4">
                    <a:lumMod val="75000"/>
                  </a:schemeClr>
                </a:solidFill>
              </a:rPr>
              <a:t> </a:t>
            </a:r>
            <a:r>
              <a:rPr lang="en-US" sz="4800" dirty="0" err="1">
                <a:solidFill>
                  <a:schemeClr val="accent4">
                    <a:lumMod val="75000"/>
                  </a:schemeClr>
                </a:solidFill>
              </a:rPr>
              <a:t>tục</a:t>
            </a:r>
            <a:r>
              <a:rPr lang="vi-VN" sz="4800" dirty="0">
                <a:solidFill>
                  <a:schemeClr val="accent4">
                    <a:lumMod val="75000"/>
                  </a:schemeClr>
                </a:solidFill>
              </a:rPr>
              <a:t>.</a:t>
            </a:r>
            <a:endParaRPr lang="en-US" sz="4800" dirty="0">
              <a:solidFill>
                <a:schemeClr val="accent4">
                  <a:lumMod val="75000"/>
                </a:schemeClr>
              </a:solidFill>
            </a:endParaRPr>
          </a:p>
        </p:txBody>
      </p:sp>
      <p:sp>
        <p:nvSpPr>
          <p:cNvPr id="16" name="TextBox 15">
            <a:extLst>
              <a:ext uri="{FF2B5EF4-FFF2-40B4-BE49-F238E27FC236}">
                <a16:creationId xmlns:a16="http://schemas.microsoft.com/office/drawing/2014/main"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rPr>
              <a:t>Tràng</a:t>
            </a:r>
            <a:r>
              <a:rPr lang="en-US" sz="7200" b="1" dirty="0">
                <a:solidFill>
                  <a:schemeClr val="accent2"/>
                </a:solidFill>
              </a:rPr>
              <a:t>:</a:t>
            </a:r>
          </a:p>
        </p:txBody>
      </p:sp>
      <p:pic>
        <p:nvPicPr>
          <p:cNvPr id="3" name="Picture 2" descr="Clap Applause GIF">
            <a:extLst>
              <a:ext uri="{FF2B5EF4-FFF2-40B4-BE49-F238E27FC236}">
                <a16:creationId xmlns:a16="http://schemas.microsoft.com/office/drawing/2014/main" id="{2B69E9FE-2A83-924F-E709-EBF52AF798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cs typeface="Times New Roman" panose="02020603050405020304" pitchFamily="18" charset="0"/>
                <a:sym typeface="Arial"/>
              </a:rPr>
              <a:t>Các</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bạn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phát</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hiện</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ra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dế</a:t>
            </a:r>
            <a:r>
              <a:rPr lang="en-US" sz="4800" b="1" dirty="0">
                <a:solidFill>
                  <a:schemeClr val="bg2">
                    <a:lumMod val="25000"/>
                  </a:schemeClr>
                </a:solidFill>
                <a:cs typeface="Times New Roman" panose="02020603050405020304" pitchFamily="18" charset="0"/>
                <a:sym typeface="Arial"/>
              </a:rPr>
              <a:t> than </a:t>
            </a:r>
            <a:r>
              <a:rPr lang="en-US" sz="4800" b="1" dirty="0" err="1">
                <a:solidFill>
                  <a:schemeClr val="bg2">
                    <a:lumMod val="25000"/>
                  </a:schemeClr>
                </a:solidFill>
                <a:cs typeface="Times New Roman" panose="02020603050405020304" pitchFamily="18" charset="0"/>
                <a:sym typeface="Arial"/>
              </a:rPr>
              <a:t>đang</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xây</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nhà</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vừa</a:t>
            </a:r>
            <a:r>
              <a:rPr lang="en-US" sz="4800" b="1" dirty="0">
                <a:solidFill>
                  <a:schemeClr val="bg2">
                    <a:lumMod val="25000"/>
                  </a:schemeClr>
                </a:solidFill>
                <a:cs typeface="Times New Roman" panose="02020603050405020304" pitchFamily="18" charset="0"/>
                <a:sym typeface="Arial"/>
              </a:rPr>
              <a:t> </a:t>
            </a:r>
            <a:r>
              <a:rPr lang="en-US" sz="4800" b="1" dirty="0" err="1">
                <a:solidFill>
                  <a:schemeClr val="bg2">
                    <a:lumMod val="25000"/>
                  </a:schemeClr>
                </a:solidFill>
                <a:cs typeface="Times New Roman" panose="02020603050405020304" pitchFamily="18" charset="0"/>
                <a:sym typeface="Arial"/>
              </a:rPr>
              <a:t>hát</a:t>
            </a:r>
            <a:r>
              <a:rPr lang="en-US" sz="4800" b="1" dirty="0">
                <a:solidFill>
                  <a:schemeClr val="bg2">
                    <a:lumMod val="25000"/>
                  </a:schemeClr>
                </a:solidFill>
                <a:cs typeface="Times New Roman" panose="02020603050405020304" pitchFamily="18" charset="0"/>
                <a:sym typeface="Arial"/>
              </a:rPr>
              <a:t>.</a:t>
            </a:r>
            <a:endParaRPr lang="vi-VN" sz="48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phát</a:t>
            </a:r>
            <a:r>
              <a:rPr lang="en-US" sz="7200" b="1" dirty="0">
                <a:solidFill>
                  <a:schemeClr val="bg1"/>
                </a:solidFill>
              </a:rPr>
              <a:t> </a:t>
            </a:r>
            <a:r>
              <a:rPr lang="en-US" sz="7200" b="1" dirty="0" err="1">
                <a:solidFill>
                  <a:schemeClr val="bg1"/>
                </a:solidFill>
              </a:rPr>
              <a:t>hiện</a:t>
            </a:r>
            <a:r>
              <a:rPr lang="en-US" sz="7200" b="1" dirty="0">
                <a:solidFill>
                  <a:schemeClr val="bg1"/>
                </a:solidFill>
              </a:rPr>
              <a:t> </a:t>
            </a:r>
            <a:r>
              <a:rPr lang="en-US" sz="7200" b="1" dirty="0" err="1">
                <a:solidFill>
                  <a:schemeClr val="bg1"/>
                </a:solidFill>
              </a:rPr>
              <a:t>ra</a:t>
            </a:r>
            <a:r>
              <a:rPr lang="en-US" sz="7200" b="1" dirty="0">
                <a:solidFill>
                  <a:schemeClr val="bg1"/>
                </a:solidFill>
              </a:rPr>
              <a:t> </a:t>
            </a:r>
            <a:r>
              <a:rPr lang="en-US" sz="7200" b="1" dirty="0" err="1">
                <a:solidFill>
                  <a:schemeClr val="bg1"/>
                </a:solidFill>
              </a:rPr>
              <a:t>điều</a:t>
            </a:r>
            <a:r>
              <a:rPr lang="en-US" sz="7200" b="1" dirty="0">
                <a:solidFill>
                  <a:schemeClr val="bg1"/>
                </a:solidFill>
              </a:rPr>
              <a:t> </a:t>
            </a:r>
            <a:r>
              <a:rPr lang="en-US" sz="7200" b="1" dirty="0" err="1">
                <a:solidFill>
                  <a:schemeClr val="bg1"/>
                </a:solidFill>
              </a:rPr>
              <a:t>gì</a:t>
            </a:r>
            <a:r>
              <a:rPr lang="en-US" sz="7200" b="1" dirty="0">
                <a:solidFill>
                  <a:schemeClr val="bg1"/>
                </a:solidFill>
              </a:rPr>
              <a:t>?</a:t>
            </a:r>
          </a:p>
        </p:txBody>
      </p:sp>
      <p:grpSp>
        <p:nvGrpSpPr>
          <p:cNvPr id="14" name="Group 13">
            <a:extLst>
              <a:ext uri="{FF2B5EF4-FFF2-40B4-BE49-F238E27FC236}">
                <a16:creationId xmlns:a16="http://schemas.microsoft.com/office/drawing/2014/main"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a16="http://schemas.microsoft.com/office/drawing/2014/main" id="{7E2478CC-B6FF-582C-B3A9-31629D6CCF2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a16="http://schemas.microsoft.com/office/drawing/2014/main" id="{2747456E-9B7F-7C93-312F-277B338F1E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a16="http://schemas.microsoft.com/office/drawing/2014/main" id="{8F31C818-1921-4D88-31B4-41C8E124476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custDataLst>
      <p:tags r:id="rId1"/>
    </p:custDataLst>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a16="http://schemas.microsoft.com/office/drawing/2014/main" id="{7DE765B0-AAB9-B6C2-93D3-0E78682377CE}"/>
              </a:ext>
            </a:extLst>
          </p:cNvPr>
          <p:cNvPicPr>
            <a:picLocks noChangeAspect="1"/>
          </p:cNvPicPr>
          <p:nvPr/>
        </p:nvPicPr>
        <p:blipFill>
          <a:blip r:embed="rId8"/>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984AA3DC-39C3-1242-6441-75C85ACBB97A}"/>
              </a:ext>
            </a:extLst>
          </p:cNvPr>
          <p:cNvPicPr>
            <a:picLocks noChangeAspect="1"/>
          </p:cNvPicPr>
          <p:nvPr/>
        </p:nvPicPr>
        <p:blipFill>
          <a:blip r:embed="rId9"/>
          <a:stretch>
            <a:fillRect/>
          </a:stretch>
        </p:blipFill>
        <p:spPr>
          <a:xfrm>
            <a:off x="6548606" y="-170955"/>
            <a:ext cx="7124610" cy="2120910"/>
          </a:xfrm>
          <a:prstGeom prst="rect">
            <a:avLst/>
          </a:prstGeom>
        </p:spPr>
      </p:pic>
      <p:sp>
        <p:nvSpPr>
          <p:cNvPr id="19" name="TextBox 18">
            <a:extLst>
              <a:ext uri="{FF2B5EF4-FFF2-40B4-BE49-F238E27FC236}">
                <a16:creationId xmlns:a16="http://schemas.microsoft.com/office/drawing/2014/main"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dirty="0"/>
              <a:t>Quan </a:t>
            </a:r>
            <a:r>
              <a:rPr lang="en-US" sz="4000" dirty="0" err="1"/>
              <a:t>sát</a:t>
            </a:r>
            <a:r>
              <a:rPr lang="en-US" sz="4000" dirty="0"/>
              <a:t> </a:t>
            </a:r>
            <a:r>
              <a:rPr lang="en-US" sz="4000" dirty="0" err="1"/>
              <a:t>tranh</a:t>
            </a:r>
            <a:r>
              <a:rPr lang="en-US" sz="4000" dirty="0"/>
              <a:t> </a:t>
            </a:r>
            <a:r>
              <a:rPr lang="en-US" sz="4000" dirty="0" err="1"/>
              <a:t>minh</a:t>
            </a:r>
            <a:r>
              <a:rPr lang="en-US" sz="4000" dirty="0"/>
              <a:t> </a:t>
            </a:r>
            <a:r>
              <a:rPr lang="en-US" sz="4000" dirty="0" err="1"/>
              <a:t>họa</a:t>
            </a:r>
            <a:r>
              <a:rPr lang="en-US" sz="4000" dirty="0"/>
              <a:t>, </a:t>
            </a:r>
            <a:r>
              <a:rPr lang="en-US" sz="4000" dirty="0" err="1"/>
              <a:t>đoán</a:t>
            </a:r>
            <a:r>
              <a:rPr lang="en-US" sz="4000" dirty="0"/>
              <a:t> </a:t>
            </a:r>
            <a:r>
              <a:rPr lang="en-US" sz="4000" dirty="0" err="1"/>
              <a:t>xem</a:t>
            </a:r>
            <a:r>
              <a:rPr lang="en-US" sz="4000" dirty="0"/>
              <a:t> </a:t>
            </a:r>
            <a:r>
              <a:rPr lang="en-US" sz="4000" dirty="0" err="1"/>
              <a:t>các</a:t>
            </a:r>
            <a:r>
              <a:rPr lang="en-US" sz="4000" dirty="0"/>
              <a:t> con </a:t>
            </a:r>
            <a:r>
              <a:rPr lang="en-US" sz="4000" dirty="0" err="1"/>
              <a:t>vật</a:t>
            </a:r>
            <a:r>
              <a:rPr lang="en-US" sz="4000" dirty="0"/>
              <a:t> </a:t>
            </a:r>
            <a:r>
              <a:rPr lang="en-US" sz="4000" dirty="0" err="1"/>
              <a:t>đang</a:t>
            </a:r>
            <a:r>
              <a:rPr lang="en-US" sz="4000" dirty="0"/>
              <a:t> </a:t>
            </a:r>
            <a:r>
              <a:rPr lang="en-US" sz="4000" dirty="0" err="1"/>
              <a:t>làm</a:t>
            </a:r>
            <a:r>
              <a:rPr lang="en-US" sz="4000" dirty="0"/>
              <a:t> </a:t>
            </a:r>
            <a:r>
              <a:rPr lang="en-US" sz="4000" dirty="0" err="1"/>
              <a:t>gì</a:t>
            </a:r>
            <a:r>
              <a:rPr lang="en-US" sz="4000" dirty="0"/>
              <a:t>?</a:t>
            </a: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cs typeface="Times New Roman" panose="02020603050405020304" pitchFamily="18" charset="0"/>
                <a:sym typeface="Arial"/>
              </a:rPr>
              <a:t>.</a:t>
            </a:r>
            <a:endParaRPr lang="vi-VN" sz="40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rPr>
              <a:t>Chi </a:t>
            </a:r>
            <a:r>
              <a:rPr lang="en-US" sz="7200" b="1" dirty="0" err="1">
                <a:solidFill>
                  <a:schemeClr val="bg1"/>
                </a:solidFill>
              </a:rPr>
              <a:t>tiết</a:t>
            </a:r>
            <a:r>
              <a:rPr lang="en-US" sz="7200" b="1" dirty="0">
                <a:solidFill>
                  <a:schemeClr val="bg1"/>
                </a:solidFill>
              </a:rPr>
              <a:t> </a:t>
            </a:r>
            <a:r>
              <a:rPr lang="en-US" sz="7200" b="1" dirty="0" err="1">
                <a:solidFill>
                  <a:schemeClr val="bg1"/>
                </a:solidFill>
              </a:rPr>
              <a:t>nào</a:t>
            </a:r>
            <a:r>
              <a:rPr lang="en-US" sz="7200" b="1" dirty="0">
                <a:solidFill>
                  <a:schemeClr val="bg1"/>
                </a:solidFill>
              </a:rPr>
              <a:t> </a:t>
            </a:r>
            <a:r>
              <a:rPr lang="en-US" sz="7200" b="1" dirty="0" err="1">
                <a:solidFill>
                  <a:schemeClr val="bg1"/>
                </a:solidFill>
              </a:rPr>
              <a:t>cho</a:t>
            </a:r>
            <a:r>
              <a:rPr lang="en-US" sz="7200" b="1" dirty="0">
                <a:solidFill>
                  <a:schemeClr val="bg1"/>
                </a:solidFill>
              </a:rPr>
              <a:t> </a:t>
            </a:r>
            <a:r>
              <a:rPr lang="en-US" sz="7200" b="1" dirty="0" err="1">
                <a:solidFill>
                  <a:schemeClr val="bg1"/>
                </a:solidFill>
              </a:rPr>
              <a:t>thấy</a:t>
            </a:r>
            <a:r>
              <a:rPr lang="en-US" sz="7200" b="1" dirty="0">
                <a:solidFill>
                  <a:schemeClr val="bg1"/>
                </a:solidFill>
              </a:rPr>
              <a:t> </a:t>
            </a:r>
            <a:r>
              <a:rPr lang="en-US" sz="7200" b="1" dirty="0" err="1">
                <a:solidFill>
                  <a:schemeClr val="bg1"/>
                </a:solidFill>
              </a:rPr>
              <a:t>cuộc</a:t>
            </a:r>
            <a:r>
              <a:rPr lang="en-US" sz="7200" b="1" dirty="0">
                <a:solidFill>
                  <a:schemeClr val="bg1"/>
                </a:solidFill>
              </a:rPr>
              <a:t> </a:t>
            </a:r>
            <a:r>
              <a:rPr lang="en-US" sz="7200" b="1" dirty="0" err="1">
                <a:solidFill>
                  <a:schemeClr val="bg1"/>
                </a:solidFill>
              </a:rPr>
              <a:t>gặp</a:t>
            </a:r>
            <a:r>
              <a:rPr lang="en-US" sz="7200" b="1" dirty="0">
                <a:solidFill>
                  <a:schemeClr val="bg1"/>
                </a:solidFill>
              </a:rPr>
              <a:t> </a:t>
            </a:r>
            <a:r>
              <a:rPr lang="en-US" sz="7200" b="1" dirty="0" err="1">
                <a:solidFill>
                  <a:schemeClr val="bg1"/>
                </a:solidFill>
              </a:rPr>
              <a:t>gỡ</a:t>
            </a:r>
            <a:r>
              <a:rPr lang="en-US" sz="7200" b="1" dirty="0">
                <a:solidFill>
                  <a:schemeClr val="bg1"/>
                </a:solidFill>
              </a:rPr>
              <a:t> </a:t>
            </a:r>
            <a:r>
              <a:rPr lang="en-US" sz="7200" b="1" dirty="0" err="1">
                <a:solidFill>
                  <a:schemeClr val="bg1"/>
                </a:solidFill>
              </a:rPr>
              <a:t>của</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rất</a:t>
            </a:r>
            <a:r>
              <a:rPr lang="en-US" sz="7200" b="1" dirty="0">
                <a:solidFill>
                  <a:schemeClr val="bg1"/>
                </a:solidFill>
              </a:rPr>
              <a:t> </a:t>
            </a:r>
            <a:r>
              <a:rPr lang="en-US" sz="7200" b="1" dirty="0" err="1">
                <a:solidFill>
                  <a:schemeClr val="bg1"/>
                </a:solidFill>
              </a:rPr>
              <a:t>thân</a:t>
            </a:r>
            <a:r>
              <a:rPr lang="en-US" sz="7200" b="1" dirty="0">
                <a:solidFill>
                  <a:schemeClr val="bg1"/>
                </a:solidFill>
              </a:rPr>
              <a:t> </a:t>
            </a:r>
            <a:r>
              <a:rPr lang="en-US" sz="7200" b="1" dirty="0" err="1">
                <a:solidFill>
                  <a:schemeClr val="bg1"/>
                </a:solidFill>
              </a:rPr>
              <a:t>mật</a:t>
            </a:r>
            <a:r>
              <a:rPr lang="en-US" sz="7200" b="1" dirty="0">
                <a:solidFill>
                  <a:schemeClr val="bg1"/>
                </a:solidFill>
              </a:rPr>
              <a:t>?</a:t>
            </a:r>
          </a:p>
        </p:txBody>
      </p:sp>
    </p:spTree>
    <p:custDataLst>
      <p:tags r:id="rId1"/>
    </p:custDataLst>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đã giúp dế than dựng nhà.</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đã</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r>
              <a:rPr lang="en-US" sz="7200" b="1" dirty="0" err="1">
                <a:solidFill>
                  <a:schemeClr val="bg1"/>
                </a:solidFill>
              </a:rPr>
              <a:t>việc</a:t>
            </a:r>
            <a:r>
              <a:rPr lang="en-US" sz="7200" b="1" dirty="0">
                <a:solidFill>
                  <a:schemeClr val="bg1"/>
                </a:solidFill>
              </a:rPr>
              <a:t> </a:t>
            </a:r>
            <a:r>
              <a:rPr lang="en-US" sz="7200" b="1" dirty="0" err="1">
                <a:solidFill>
                  <a:schemeClr val="bg1"/>
                </a:solidFill>
              </a:rPr>
              <a:t>gì</a:t>
            </a:r>
            <a:r>
              <a:rPr lang="en-US" sz="7200" b="1" dirty="0">
                <a:solidFill>
                  <a:schemeClr val="bg1"/>
                </a:solidFill>
              </a:rPr>
              <a:t>? </a:t>
            </a:r>
          </a:p>
        </p:txBody>
      </p:sp>
      <p:pic>
        <p:nvPicPr>
          <p:cNvPr id="13" name="Picture 12">
            <a:extLst>
              <a:ext uri="{FF2B5EF4-FFF2-40B4-BE49-F238E27FC236}">
                <a16:creationId xmlns:a16="http://schemas.microsoft.com/office/drawing/2014/main" id="{CA74865B-CDD6-412B-2083-DED708250598}"/>
              </a:ext>
            </a:extLst>
          </p:cNvPr>
          <p:cNvPicPr>
            <a:picLocks noChangeAspect="1"/>
          </p:cNvPicPr>
          <p:nvPr/>
        </p:nvPicPr>
        <p:blipFill>
          <a:blip r:embed="rId11"/>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id="{04562D63-090B-0636-65F6-EB2D96105D7B}"/>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id="{D7249D02-504D-A056-0217-8D11655349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id="{36D09F80-6C1C-F512-9F47-0AD9BC2616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cs typeface="Times New Roman" panose="02020603050405020304" pitchFamily="18" charset="0"/>
                <a:sym typeface="Arial"/>
              </a:rPr>
              <a:t>.</a:t>
            </a:r>
            <a:r>
              <a:rPr lang="vi-VN" sz="4400" b="1" dirty="0">
                <a:solidFill>
                  <a:schemeClr val="bg2">
                    <a:lumMod val="25000"/>
                  </a:schemeClr>
                </a:solidFill>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cs typeface="Times New Roman" panose="02020603050405020304" pitchFamily="18" charset="0"/>
                <a:sym typeface="Arial"/>
              </a:rPr>
              <a:t>.</a:t>
            </a:r>
            <a:endParaRPr lang="vi-VN" sz="4400" b="1" kern="0" dirty="0">
              <a:solidFill>
                <a:schemeClr val="bg2">
                  <a:lumMod val="25000"/>
                </a:schemeClr>
              </a:solidFill>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id="{E213FF22-3FE3-2DCC-BD12-25CE1CCF8B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UTM Cookies" panose="02040603050506020204" pitchFamily="18" charset="0"/>
                </a:rPr>
                <a:t>Đọc</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thầm</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toàn</a:t>
              </a:r>
              <a:r>
                <a:rPr lang="en-US" sz="5400" dirty="0">
                  <a:solidFill>
                    <a:schemeClr val="bg1"/>
                  </a:solidFill>
                  <a:latin typeface="UTM Cookies" panose="02040603050506020204" pitchFamily="18" charset="0"/>
                </a:rPr>
                <a:t> </a:t>
              </a:r>
              <a:r>
                <a:rPr lang="en-US" sz="5400" dirty="0" err="1">
                  <a:solidFill>
                    <a:schemeClr val="bg1"/>
                  </a:solidFill>
                  <a:latin typeface="UTM Cookies" panose="02040603050506020204" pitchFamily="18" charset="0"/>
                </a:rPr>
                <a:t>bài</a:t>
              </a:r>
              <a:endParaRPr lang="en-US" sz="5400" dirty="0">
                <a:solidFill>
                  <a:schemeClr val="bg1"/>
                </a:solidFill>
                <a:latin typeface="UTM Cookies" panose="02040603050506020204" pitchFamily="18" charset="0"/>
              </a:endParaRPr>
            </a:p>
          </p:txBody>
        </p:sp>
      </p:grpSp>
      <p:sp>
        <p:nvSpPr>
          <p:cNvPr id="17" name="TextBox 16">
            <a:extLst>
              <a:ext uri="{FF2B5EF4-FFF2-40B4-BE49-F238E27FC236}">
                <a16:creationId xmlns:a16="http://schemas.microsoft.com/office/drawing/2014/main"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rPr>
              <a:t>Em</a:t>
            </a:r>
            <a:r>
              <a:rPr lang="en-US" sz="7200" b="1" dirty="0">
                <a:solidFill>
                  <a:schemeClr val="bg1"/>
                </a:solidFill>
              </a:rPr>
              <a:t> </a:t>
            </a:r>
            <a:r>
              <a:rPr lang="en-US" sz="7200" b="1" dirty="0" err="1">
                <a:solidFill>
                  <a:schemeClr val="bg1"/>
                </a:solidFill>
              </a:rPr>
              <a:t>nghĩ</a:t>
            </a:r>
            <a:r>
              <a:rPr lang="en-US" sz="7200" b="1" dirty="0">
                <a:solidFill>
                  <a:schemeClr val="bg1"/>
                </a:solidFill>
              </a:rPr>
              <a:t> </a:t>
            </a:r>
            <a:r>
              <a:rPr lang="en-US" sz="7200" b="1" dirty="0" err="1">
                <a:solidFill>
                  <a:schemeClr val="bg1"/>
                </a:solidFill>
              </a:rPr>
              <a:t>gì</a:t>
            </a:r>
            <a:r>
              <a:rPr lang="en-US" sz="7200" b="1" dirty="0">
                <a:solidFill>
                  <a:schemeClr val="bg1"/>
                </a:solidFill>
              </a:rPr>
              <a:t> </a:t>
            </a:r>
            <a:r>
              <a:rPr lang="en-US" sz="7200" b="1" dirty="0" err="1">
                <a:solidFill>
                  <a:schemeClr val="bg1"/>
                </a:solidFill>
              </a:rPr>
              <a:t>về</a:t>
            </a:r>
            <a:r>
              <a:rPr lang="en-US" sz="7200" b="1" dirty="0">
                <a:solidFill>
                  <a:schemeClr val="bg1"/>
                </a:solidFill>
              </a:rPr>
              <a:t> </a:t>
            </a:r>
            <a:r>
              <a:rPr lang="en-US" sz="7200" b="1" dirty="0" err="1">
                <a:solidFill>
                  <a:schemeClr val="bg1"/>
                </a:solidFill>
              </a:rPr>
              <a:t>việc</a:t>
            </a:r>
            <a:r>
              <a:rPr lang="en-US" sz="7200" b="1" dirty="0">
                <a:solidFill>
                  <a:schemeClr val="bg1"/>
                </a:solidFill>
              </a:rPr>
              <a:t> </a:t>
            </a:r>
            <a:r>
              <a:rPr lang="en-US" sz="7200" b="1" dirty="0" err="1">
                <a:solidFill>
                  <a:schemeClr val="bg1"/>
                </a:solidFill>
              </a:rPr>
              <a:t>các</a:t>
            </a:r>
            <a:r>
              <a:rPr lang="en-US" sz="7200" b="1" dirty="0">
                <a:solidFill>
                  <a:schemeClr val="bg1"/>
                </a:solidFill>
              </a:rPr>
              <a:t> </a:t>
            </a:r>
            <a:r>
              <a:rPr lang="en-US" sz="7200" b="1" dirty="0" err="1">
                <a:solidFill>
                  <a:schemeClr val="bg1"/>
                </a:solidFill>
              </a:rPr>
              <a:t>bạn</a:t>
            </a:r>
            <a:r>
              <a:rPr lang="en-US" sz="7200" b="1" dirty="0">
                <a:solidFill>
                  <a:schemeClr val="bg1"/>
                </a:solidFill>
              </a:rPr>
              <a:t> </a:t>
            </a:r>
            <a:r>
              <a:rPr lang="en-US" sz="7200" b="1" dirty="0" err="1">
                <a:solidFill>
                  <a:schemeClr val="bg1"/>
                </a:solidFill>
              </a:rPr>
              <a:t>giúp</a:t>
            </a:r>
            <a:r>
              <a:rPr lang="en-US" sz="7200" b="1" dirty="0">
                <a:solidFill>
                  <a:schemeClr val="bg1"/>
                </a:solidFill>
              </a:rPr>
              <a:t> </a:t>
            </a:r>
            <a:r>
              <a:rPr lang="en-US" sz="7200" b="1" dirty="0" err="1">
                <a:solidFill>
                  <a:schemeClr val="bg1"/>
                </a:solidFill>
              </a:rPr>
              <a:t>đỡ</a:t>
            </a:r>
            <a:r>
              <a:rPr lang="en-US" sz="7200" b="1" dirty="0">
                <a:solidFill>
                  <a:schemeClr val="bg1"/>
                </a:solidFill>
              </a:rPr>
              <a:t> </a:t>
            </a:r>
            <a:r>
              <a:rPr lang="en-US" sz="7200" b="1" dirty="0" err="1">
                <a:solidFill>
                  <a:schemeClr val="bg1"/>
                </a:solidFill>
              </a:rPr>
              <a:t>dế</a:t>
            </a:r>
            <a:r>
              <a:rPr lang="en-US" sz="7200" b="1" dirty="0">
                <a:solidFill>
                  <a:schemeClr val="bg1"/>
                </a:solidFill>
              </a:rPr>
              <a:t> than? </a:t>
            </a:r>
          </a:p>
        </p:txBody>
      </p:sp>
    </p:spTree>
    <p:custDataLst>
      <p:tags r:id="rId1"/>
    </p:custDataLst>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a16="http://schemas.microsoft.com/office/drawing/2014/main" id="{6672A4DF-AE48-ACF4-D0F1-0B46D6491738}"/>
              </a:ext>
            </a:extLst>
          </p:cNvPr>
          <p:cNvSpPr txBox="1"/>
          <p:nvPr/>
        </p:nvSpPr>
        <p:spPr>
          <a:xfrm>
            <a:off x="4417348" y="2967987"/>
            <a:ext cx="9974205" cy="3785652"/>
          </a:xfrm>
          <a:prstGeom prst="rect">
            <a:avLst/>
          </a:prstGeom>
          <a:noFill/>
        </p:spPr>
        <p:txBody>
          <a:bodyPr wrap="square">
            <a:spAutoFit/>
          </a:bodyPr>
          <a:lstStyle/>
          <a:p>
            <a:pPr algn="ctr"/>
            <a:r>
              <a:rPr lang="en-US" sz="4800" b="1" dirty="0" err="1">
                <a:solidFill>
                  <a:schemeClr val="bg2">
                    <a:lumMod val="25000"/>
                  </a:schemeClr>
                </a:solidFill>
                <a:effectLst/>
                <a:latin typeface="+mj-lt"/>
                <a:ea typeface="Times New Roman" panose="02020603050405020304" pitchFamily="18" charset="0"/>
              </a:rPr>
              <a:t>Câu</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chuyện</a:t>
            </a:r>
            <a:r>
              <a:rPr lang="en-US" sz="4800" b="1" dirty="0">
                <a:solidFill>
                  <a:schemeClr val="bg2">
                    <a:lumMod val="25000"/>
                  </a:schemeClr>
                </a:solidFill>
                <a:effectLst/>
                <a:latin typeface="+mj-lt"/>
                <a:ea typeface="Times New Roman" panose="02020603050405020304" pitchFamily="18" charset="0"/>
              </a:rPr>
              <a:t> </a:t>
            </a:r>
            <a:r>
              <a:rPr lang="en-US" sz="4800" b="1" dirty="0" err="1" smtClean="0">
                <a:solidFill>
                  <a:schemeClr val="bg2">
                    <a:lumMod val="25000"/>
                  </a:schemeClr>
                </a:solidFill>
                <a:latin typeface="+mj-lt"/>
                <a:ea typeface="Times New Roman" panose="02020603050405020304" pitchFamily="18" charset="0"/>
              </a:rPr>
              <a:t>kể</a:t>
            </a:r>
            <a:r>
              <a:rPr lang="en-US" sz="4800" b="1" dirty="0" smtClean="0">
                <a:solidFill>
                  <a:schemeClr val="bg2">
                    <a:lumMod val="25000"/>
                  </a:schemeClr>
                </a:solidFill>
                <a:latin typeface="+mj-lt"/>
                <a:ea typeface="Times New Roman" panose="02020603050405020304" pitchFamily="18" charset="0"/>
              </a:rPr>
              <a:t> </a:t>
            </a:r>
            <a:r>
              <a:rPr lang="en-US" sz="4800" b="1" dirty="0" err="1" smtClean="0">
                <a:solidFill>
                  <a:schemeClr val="bg2">
                    <a:lumMod val="25000"/>
                  </a:schemeClr>
                </a:solidFill>
                <a:latin typeface="+mj-lt"/>
                <a:ea typeface="Times New Roman" panose="02020603050405020304" pitchFamily="18" charset="0"/>
              </a:rPr>
              <a:t>về</a:t>
            </a:r>
            <a:r>
              <a:rPr lang="en-US" sz="4800" b="1" dirty="0" smtClean="0">
                <a:solidFill>
                  <a:schemeClr val="bg2">
                    <a:lumMod val="25000"/>
                  </a:schemeClr>
                </a:solidFill>
                <a:latin typeface="+mj-lt"/>
                <a:ea typeface="Times New Roman" panose="02020603050405020304" pitchFamily="18" charset="0"/>
              </a:rPr>
              <a:t> </a:t>
            </a:r>
            <a:r>
              <a:rPr lang="en-US" sz="4800" b="1" dirty="0" err="1" smtClean="0">
                <a:solidFill>
                  <a:schemeClr val="bg2">
                    <a:lumMod val="25000"/>
                  </a:schemeClr>
                </a:solidFill>
                <a:effectLst/>
                <a:latin typeface="+mj-lt"/>
                <a:ea typeface="Times New Roman" panose="02020603050405020304" pitchFamily="18" charset="0"/>
              </a:rPr>
              <a:t>những</a:t>
            </a:r>
            <a:r>
              <a:rPr lang="en-US" sz="4800" b="1" dirty="0" smtClean="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người</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hàng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xóm</a:t>
            </a:r>
            <a:r>
              <a:rPr lang="en-US" sz="4800" b="1" dirty="0">
                <a:solidFill>
                  <a:schemeClr val="bg2">
                    <a:lumMod val="25000"/>
                  </a:schemeClr>
                </a:solidFill>
                <a:effectLst/>
                <a:latin typeface="+mj-lt"/>
                <a:ea typeface="Times New Roman" panose="02020603050405020304" pitchFamily="18" charset="0"/>
              </a:rPr>
              <a:t> </a:t>
            </a:r>
            <a:r>
              <a:rPr lang="en-US" sz="4800" b="1" dirty="0" err="1" smtClean="0">
                <a:solidFill>
                  <a:schemeClr val="bg2">
                    <a:lumMod val="25000"/>
                  </a:schemeClr>
                </a:solidFill>
                <a:effectLst/>
                <a:latin typeface="+mj-lt"/>
                <a:ea typeface="Times New Roman" panose="02020603050405020304" pitchFamily="18" charset="0"/>
              </a:rPr>
              <a:t>tốt</a:t>
            </a:r>
            <a:r>
              <a:rPr lang="en-US" sz="4800" b="1" dirty="0" smtClean="0">
                <a:solidFill>
                  <a:schemeClr val="bg2">
                    <a:lumMod val="25000"/>
                  </a:schemeClr>
                </a:solidFill>
                <a:effectLst/>
                <a:latin typeface="+mj-lt"/>
                <a:ea typeface="Times New Roman" panose="02020603050405020304" pitchFamily="18" charset="0"/>
              </a:rPr>
              <a:t> </a:t>
            </a:r>
            <a:r>
              <a:rPr lang="en-US" sz="4800" b="1" dirty="0" err="1" smtClean="0">
                <a:solidFill>
                  <a:schemeClr val="bg2">
                    <a:lumMod val="25000"/>
                  </a:schemeClr>
                </a:solidFill>
                <a:effectLst/>
                <a:latin typeface="+mj-lt"/>
                <a:ea typeface="Times New Roman" panose="02020603050405020304" pitchFamily="18" charset="0"/>
              </a:rPr>
              <a:t>bụng</a:t>
            </a:r>
            <a:r>
              <a:rPr lang="en-US" sz="4800" b="1" dirty="0" smtClean="0">
                <a:solidFill>
                  <a:schemeClr val="bg2">
                    <a:lumMod val="25000"/>
                  </a:schemeClr>
                </a:solidFill>
                <a:effectLst/>
                <a:latin typeface="+mj-lt"/>
                <a:ea typeface="Times New Roman" panose="02020603050405020304" pitchFamily="18" charset="0"/>
              </a:rPr>
              <a:t>, </a:t>
            </a:r>
            <a:r>
              <a:rPr lang="en-US" sz="4800" b="1" dirty="0" err="1" smtClean="0">
                <a:solidFill>
                  <a:schemeClr val="bg2">
                    <a:lumMod val="25000"/>
                  </a:schemeClr>
                </a:solidFill>
                <a:effectLst/>
                <a:latin typeface="+mj-lt"/>
                <a:ea typeface="Times New Roman" panose="02020603050405020304" pitchFamily="18" charset="0"/>
              </a:rPr>
              <a:t>thân</a:t>
            </a:r>
            <a:r>
              <a:rPr lang="en-US" sz="4800" b="1" dirty="0" smtClean="0">
                <a:solidFill>
                  <a:schemeClr val="bg2">
                    <a:lumMod val="25000"/>
                  </a:schemeClr>
                </a:solidFill>
                <a:effectLst/>
                <a:latin typeface="+mj-lt"/>
                <a:ea typeface="Times New Roman" panose="02020603050405020304" pitchFamily="18" charset="0"/>
              </a:rPr>
              <a:t> </a:t>
            </a:r>
            <a:r>
              <a:rPr lang="en-US" sz="4800" b="1" dirty="0" err="1" smtClean="0">
                <a:solidFill>
                  <a:schemeClr val="bg2">
                    <a:lumMod val="25000"/>
                  </a:schemeClr>
                </a:solidFill>
                <a:effectLst/>
                <a:latin typeface="+mj-lt"/>
                <a:ea typeface="Times New Roman" panose="02020603050405020304" pitchFamily="18" charset="0"/>
              </a:rPr>
              <a:t>thiện</a:t>
            </a:r>
            <a:r>
              <a:rPr lang="en-US" sz="4800" b="1" dirty="0" smtClean="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Chúng</a:t>
            </a:r>
            <a:r>
              <a:rPr lang="en-US" sz="4800" b="1" dirty="0">
                <a:solidFill>
                  <a:schemeClr val="bg2">
                    <a:lumMod val="25000"/>
                  </a:schemeClr>
                </a:solidFill>
                <a:effectLst/>
                <a:latin typeface="+mj-lt"/>
                <a:ea typeface="Times New Roman" panose="02020603050405020304" pitchFamily="18" charset="0"/>
              </a:rPr>
              <a:t> ta </a:t>
            </a:r>
            <a:r>
              <a:rPr lang="en-US" sz="4800" b="1" dirty="0" err="1">
                <a:solidFill>
                  <a:schemeClr val="bg2">
                    <a:lumMod val="25000"/>
                  </a:schemeClr>
                </a:solidFill>
                <a:effectLst/>
                <a:latin typeface="+mj-lt"/>
                <a:ea typeface="Times New Roman" panose="02020603050405020304" pitchFamily="18" charset="0"/>
              </a:rPr>
              <a:t>có</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thể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học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hỏi</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nhiều</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điều</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từ</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họ</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đồng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thời</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cùng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họ</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làm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những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công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việc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chung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cuộc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sống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tốt</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đẹp</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hơn</a:t>
            </a:r>
            <a:r>
              <a:rPr lang="en-US" sz="4800" b="1" dirty="0">
                <a:solidFill>
                  <a:schemeClr val="bg2">
                    <a:lumMod val="25000"/>
                  </a:schemeClr>
                </a:solidFill>
                <a:effectLst/>
                <a:latin typeface="+mj-lt"/>
                <a:ea typeface="Times New Roman" panose="02020603050405020304" pitchFamily="18" charset="0"/>
              </a:rPr>
              <a:t>.</a:t>
            </a:r>
            <a:endParaRPr lang="en-US" sz="4800" dirty="0">
              <a:solidFill>
                <a:schemeClr val="bg2">
                  <a:lumMod val="25000"/>
                </a:schemeClr>
              </a:solidFill>
              <a:latin typeface="+mj-lt"/>
            </a:endParaRPr>
          </a:p>
        </p:txBody>
      </p:sp>
    </p:spTree>
    <p:custDataLst>
      <p:tags r:id="rId1"/>
    </p:custDataLst>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4"/>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5">
            <a:alphaModFix amt="10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5">
            <a:alphaModFix amt="43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5" cstate="print">
            <a:alphaModFix amt="10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mj-lt"/>
              </a:rPr>
              <a:t>Mục</a:t>
            </a:r>
            <a:r>
              <a:rPr lang="en-US" sz="8800" b="1" dirty="0">
                <a:solidFill>
                  <a:srgbClr val="4E6021"/>
                </a:solidFill>
                <a:latin typeface="+mj-lt"/>
              </a:rPr>
              <a:t> </a:t>
            </a:r>
            <a:r>
              <a:rPr lang="en-US" sz="8800" b="1" dirty="0" err="1">
                <a:solidFill>
                  <a:srgbClr val="4E6021"/>
                </a:solidFill>
                <a:latin typeface="+mj-lt"/>
              </a:rPr>
              <a:t>tiêu</a:t>
            </a:r>
            <a:endParaRPr lang="en-US" sz="8800" b="1" dirty="0">
              <a:solidFill>
                <a:srgbClr val="4E6021"/>
              </a:solidFill>
              <a:latin typeface="+mj-lt"/>
            </a:endParaRP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D75E046A-D81B-2D9F-6415-F486ED279E4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7B36A428-5D85-AEE8-1597-ECCDFF2F3B9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B06F9438-24D9-2721-53F0-32E2564F92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08B0D2A2-BD7C-248D-B4F7-4F702BC22C7B}"/>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a16="http://schemas.microsoft.com/office/drawing/2014/main"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đã</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làm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những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việc</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gì</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thể</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hiện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sự</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quan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tâm</a:t>
            </a:r>
            <a:r>
              <a:rPr lang="en-US" sz="4800" b="1" dirty="0">
                <a:solidFill>
                  <a:schemeClr val="bg2">
                    <a:lumMod val="25000"/>
                  </a:schemeClr>
                </a:solidFill>
                <a:effectLst/>
                <a:latin typeface="+mj-lt"/>
                <a:ea typeface="Times New Roman" panose="02020603050405020304" pitchFamily="18" charset="0"/>
              </a:rPr>
              <a:t>, chia </a:t>
            </a:r>
            <a:r>
              <a:rPr lang="en-US" sz="4800" b="1" dirty="0" err="1">
                <a:solidFill>
                  <a:schemeClr val="bg2">
                    <a:lumMod val="25000"/>
                  </a:schemeClr>
                </a:solidFill>
                <a:effectLst/>
                <a:latin typeface="+mj-lt"/>
                <a:ea typeface="Times New Roman" panose="02020603050405020304" pitchFamily="18" charset="0"/>
              </a:rPr>
              <a:t>sẻ</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giúp</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đỡ</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hàng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xóm</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láng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giềng</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và</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bạn</a:t>
            </a:r>
            <a:r>
              <a:rPr lang="en-US" sz="4800" b="1" dirty="0">
                <a:solidFill>
                  <a:schemeClr val="bg2">
                    <a:lumMod val="25000"/>
                  </a:schemeClr>
                </a:solidFill>
                <a:effectLst/>
                <a:latin typeface="+mj-lt"/>
                <a:ea typeface="Times New Roman" panose="02020603050405020304" pitchFamily="18" charset="0"/>
              </a:rPr>
              <a:t> </a:t>
            </a:r>
            <a:r>
              <a:rPr lang="en-US" sz="4800" b="1" dirty="0" err="1">
                <a:solidFill>
                  <a:schemeClr val="bg2">
                    <a:lumMod val="25000"/>
                  </a:schemeClr>
                </a:solidFill>
                <a:effectLst/>
                <a:latin typeface="+mj-lt"/>
                <a:ea typeface="Times New Roman" panose="02020603050405020304" pitchFamily="18" charset="0"/>
              </a:rPr>
              <a:t>bè</a:t>
            </a:r>
            <a:r>
              <a:rPr lang="en-US" sz="4800" b="1" dirty="0">
                <a:solidFill>
                  <a:schemeClr val="bg2">
                    <a:lumMod val="25000"/>
                  </a:schemeClr>
                </a:solidFill>
                <a:effectLst/>
                <a:latin typeface="+mj-lt"/>
                <a:ea typeface="Times New Roman" panose="02020603050405020304" pitchFamily="18" charset="0"/>
              </a:rPr>
              <a:t>?</a:t>
            </a:r>
            <a:endParaRPr lang="en-US" sz="4800" dirty="0">
              <a:solidFill>
                <a:schemeClr val="bg2">
                  <a:lumMod val="25000"/>
                </a:schemeClr>
              </a:solidFill>
              <a:latin typeface="+mj-lt"/>
            </a:endParaRPr>
          </a:p>
        </p:txBody>
      </p:sp>
      <p:grpSp>
        <p:nvGrpSpPr>
          <p:cNvPr id="12" name="Group 3">
            <a:extLst>
              <a:ext uri="{FF2B5EF4-FFF2-40B4-BE49-F238E27FC236}">
                <a16:creationId xmlns:a16="http://schemas.microsoft.com/office/drawing/2014/main"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a16="http://schemas.microsoft.com/office/drawing/2014/main"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9">
            <a:extLst>
              <a:ext uri="{FF2B5EF4-FFF2-40B4-BE49-F238E27FC236}">
                <a16:creationId xmlns:a16="http://schemas.microsoft.com/office/drawing/2014/main" id="{058BE41C-929E-38CE-5841-3B8F7B72C7B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a16="http://schemas.microsoft.com/office/drawing/2014/main" id="{B84B44EB-5DD8-6D3B-E677-0990F61C13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a16="http://schemas.microsoft.com/office/drawing/2014/main" id="{E52620F1-3ED8-6F4C-971A-8C831C5452B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a16="http://schemas.microsoft.com/office/drawing/2014/main" id="{0FFFBF2D-FA2A-ED72-E741-2AEE0EE1954B}"/>
              </a:ext>
            </a:extLst>
          </p:cNvPr>
          <p:cNvPicPr>
            <a:picLocks noChangeAspect="1"/>
          </p:cNvPicPr>
          <p:nvPr/>
        </p:nvPicPr>
        <p:blipFill>
          <a:blip r:embed="rId13">
            <a:alphaModFix amt="46000"/>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a16="http://schemas.microsoft.com/office/drawing/2014/main" id="{E10E9858-DF2C-851F-414E-F21500F7808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a16="http://schemas.microsoft.com/office/drawing/2014/main" id="{F5092EA8-DB8A-CF7E-5353-8BBEBFCE679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a16="http://schemas.microsoft.com/office/drawing/2014/main" id="{56B7E0B2-8A22-114F-BB0B-DFCCADC68CE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67042" b="63578"/>
          <a:stretch>
            <a:fillRect/>
          </a:stretch>
        </p:blipFill>
        <p:spPr>
          <a:xfrm>
            <a:off x="14678449" y="7431418"/>
            <a:ext cx="786374" cy="759325"/>
          </a:xfrm>
          <a:prstGeom prst="rect">
            <a:avLst/>
          </a:prstGeom>
        </p:spPr>
      </p:pic>
    </p:spTree>
    <p:custDataLst>
      <p:tags r:id="rId1"/>
    </p:custDataLst>
    <p:extLst>
      <p:ext uri="{BB962C8B-B14F-4D97-AF65-F5344CB8AC3E}">
        <p14:creationId xmlns:p14="http://schemas.microsoft.com/office/powerpoint/2010/main" val="310755108"/>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5">
            <a:alphaModFix amt="20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7"/>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a16="http://schemas.microsoft.com/office/drawing/2014/main"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dirty="0" err="1">
                <a:latin typeface="#9Slide05 SVNClementine" panose="020F0502020204030203" pitchFamily="34" charset="0"/>
              </a:rPr>
              <a:t>Hoạt</a:t>
            </a:r>
            <a:r>
              <a:rPr lang="en-US" sz="6600" dirty="0">
                <a:latin typeface="#9Slide05 SVNClementine" panose="020F0502020204030203" pitchFamily="34" charset="0"/>
              </a:rPr>
              <a:t> </a:t>
            </a:r>
            <a:r>
              <a:rPr lang="en-US" sz="6600" dirty="0" err="1">
                <a:latin typeface="#9Slide05 SVNClementine" panose="020F0502020204030203" pitchFamily="34" charset="0"/>
              </a:rPr>
              <a:t>động</a:t>
            </a:r>
            <a:endParaRPr lang="en-US" sz="6600" dirty="0">
              <a:latin typeface="#9Slide05 SVNClementine" panose="020F0502020204030203" pitchFamily="34" charset="0"/>
            </a:endParaRPr>
          </a:p>
        </p:txBody>
      </p:sp>
      <p:sp>
        <p:nvSpPr>
          <p:cNvPr id="30" name="TextBox 29">
            <a:extLst>
              <a:ext uri="{FF2B5EF4-FFF2-40B4-BE49-F238E27FC236}">
                <a16:creationId xmlns:a16="http://schemas.microsoft.com/office/drawing/2014/main" id="{B01519E9-B4E4-7B7C-2655-8908994D4273}"/>
              </a:ext>
            </a:extLst>
          </p:cNvPr>
          <p:cNvSpPr txBox="1"/>
          <p:nvPr/>
        </p:nvSpPr>
        <p:spPr>
          <a:xfrm>
            <a:off x="2450608" y="5069675"/>
            <a:ext cx="8443102" cy="2215991"/>
          </a:xfrm>
          <a:prstGeom prst="rect">
            <a:avLst/>
          </a:prstGeom>
          <a:noFill/>
        </p:spPr>
        <p:txBody>
          <a:bodyPr wrap="square" rtlCol="0">
            <a:spAutoFit/>
          </a:bodyPr>
          <a:lstStyle/>
          <a:p>
            <a:r>
              <a:rPr lang="en-US" sz="13800" dirty="0" err="1">
                <a:solidFill>
                  <a:srgbClr val="FACE1E"/>
                </a:solidFill>
                <a:latin typeface="#9Slide05 SVNClementine" panose="020F0502020204030203" pitchFamily="34" charset="0"/>
              </a:rPr>
              <a:t>Luyện</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đọc</a:t>
            </a:r>
            <a:r>
              <a:rPr lang="en-US" sz="13800" dirty="0">
                <a:solidFill>
                  <a:srgbClr val="FACE1E"/>
                </a:solidFill>
                <a:latin typeface="#9Slide05 SVNClementine" panose="020F0502020204030203" pitchFamily="34" charset="0"/>
              </a:rPr>
              <a:t> </a:t>
            </a:r>
            <a:r>
              <a:rPr lang="en-US" sz="13800" dirty="0" err="1">
                <a:solidFill>
                  <a:srgbClr val="FACE1E"/>
                </a:solidFill>
                <a:latin typeface="#9Slide05 SVNClementine" panose="020F0502020204030203" pitchFamily="34" charset="0"/>
              </a:rPr>
              <a:t>lại</a:t>
            </a:r>
            <a:endParaRPr lang="en-US" sz="13800" dirty="0">
              <a:solidFill>
                <a:srgbClr val="FACE1E"/>
              </a:solidFill>
              <a:latin typeface="#9Slide05 SVNClementine" panose="020F0502020204030203" pitchFamily="34" charset="0"/>
            </a:endParaRPr>
          </a:p>
        </p:txBody>
      </p:sp>
    </p:spTree>
    <p:custDataLst>
      <p:tags r:id="rId1"/>
    </p:custDataLst>
    <p:extLst>
      <p:ext uri="{BB962C8B-B14F-4D97-AF65-F5344CB8AC3E}">
        <p14:creationId xmlns:p14="http://schemas.microsoft.com/office/powerpoint/2010/main" val="40993912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a16="http://schemas.microsoft.com/office/drawing/2014/main"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a16="http://schemas.microsoft.com/office/drawing/2014/main"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Xin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413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1300" b="1" dirty="0" err="1">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413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pic>
        <p:nvPicPr>
          <p:cNvPr id="19" name="Picture 6">
            <a:extLst>
              <a:ext uri="{FF2B5EF4-FFF2-40B4-BE49-F238E27FC236}">
                <a16:creationId xmlns:a16="http://schemas.microsoft.com/office/drawing/2014/main" id="{8FA4EC74-7F9E-0013-303B-2A76809983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25768" y="498291"/>
            <a:ext cx="3300539" cy="206696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a16="http://schemas.microsoft.com/office/drawing/2014/main" id="{D81D491D-A1CB-3D0C-F511-E541E323557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a16="http://schemas.microsoft.com/office/drawing/2014/main" id="{D0129F60-9551-8B4E-22EB-20C7AB162B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a16="http://schemas.microsoft.com/office/drawing/2014/main" id="{BA014C93-B6EA-4077-583D-DA98294E1C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a16="http://schemas.microsoft.com/office/drawing/2014/main" id="{1DBFA37B-2681-0589-5AB2-9ACC9A21B64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a16="http://schemas.microsoft.com/office/drawing/2014/main" id="{EF7A0D4D-2104-E6DD-E5B9-89694679135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a16="http://schemas.microsoft.com/office/drawing/2014/main" id="{D5232584-723D-23AD-D08C-81AE3D4C5DE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a16="http://schemas.microsoft.com/office/drawing/2014/main" id="{E1C852FD-8050-8C0E-E945-1FCC83F81EB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a16="http://schemas.microsoft.com/office/drawing/2014/main" id="{9DC2A7E9-FB76-A7D5-22F1-76C124DE3D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a16="http://schemas.microsoft.com/office/drawing/2014/main" id="{BD7AA152-8F24-EEAC-E58A-7686818108E6}"/>
              </a:ext>
            </a:extLst>
          </p:cNvPr>
          <p:cNvPicPr>
            <a:picLocks noChangeAspect="1"/>
          </p:cNvPicPr>
          <p:nvPr/>
        </p:nvPicPr>
        <p:blipFill>
          <a:blip r:embed="rId18"/>
          <a:stretch>
            <a:fillRect/>
          </a:stretch>
        </p:blipFill>
        <p:spPr>
          <a:xfrm>
            <a:off x="3708437" y="4015790"/>
            <a:ext cx="12110765" cy="2431852"/>
          </a:xfrm>
          <a:prstGeom prst="rect">
            <a:avLst/>
          </a:prstGeom>
        </p:spPr>
      </p:pic>
      <p:sp>
        <p:nvSpPr>
          <p:cNvPr id="53" name="TextBox 52">
            <a:extLst>
              <a:ext uri="{FF2B5EF4-FFF2-40B4-BE49-F238E27FC236}">
                <a16:creationId xmlns:a16="http://schemas.microsoft.com/office/drawing/2014/main"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a16="http://schemas.microsoft.com/office/drawing/2014/main" id="{EF54EB53-849E-99E9-709B-8B4663F85240}"/>
              </a:ext>
            </a:extLst>
          </p:cNvPr>
          <p:cNvPicPr>
            <a:picLocks noChangeAspect="1"/>
          </p:cNvPicPr>
          <p:nvPr/>
        </p:nvPicPr>
        <p:blipFill>
          <a:blip r:embed="rId19"/>
          <a:stretch>
            <a:fillRect/>
          </a:stretch>
        </p:blipFill>
        <p:spPr>
          <a:xfrm>
            <a:off x="6167031" y="1900591"/>
            <a:ext cx="6992183" cy="2246216"/>
          </a:xfrm>
          <a:prstGeom prst="rect">
            <a:avLst/>
          </a:prstGeom>
        </p:spPr>
      </p:pic>
      <p:grpSp>
        <p:nvGrpSpPr>
          <p:cNvPr id="22" name="Group 21">
            <a:extLst>
              <a:ext uri="{FF2B5EF4-FFF2-40B4-BE49-F238E27FC236}">
                <a16:creationId xmlns:a16="http://schemas.microsoft.com/office/drawing/2014/main"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a16="http://schemas.microsoft.com/office/drawing/2014/main" id="{41B3D1DD-3C71-77E1-A654-01DF0A91928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a16="http://schemas.microsoft.com/office/drawing/2014/main" id="{2D6484B9-6A9B-D430-308F-50150ACF085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a16="http://schemas.microsoft.com/office/drawing/2014/main" id="{3DB6EFCC-35F9-649A-4F0F-A67CB66AFD34}"/>
              </a:ext>
            </a:extLst>
          </p:cNvPr>
          <p:cNvPicPr>
            <a:picLocks noChangeAspect="1"/>
          </p:cNvPicPr>
          <p:nvPr/>
        </p:nvPicPr>
        <p:blipFill>
          <a:blip r:embed="rId22"/>
          <a:stretch>
            <a:fillRect/>
          </a:stretch>
        </p:blipFill>
        <p:spPr>
          <a:xfrm rot="21324315">
            <a:off x="20508" y="5408023"/>
            <a:ext cx="4306161" cy="1429600"/>
          </a:xfrm>
          <a:prstGeom prst="rect">
            <a:avLst/>
          </a:prstGeom>
        </p:spPr>
      </p:pic>
      <p:pic>
        <p:nvPicPr>
          <p:cNvPr id="38" name="Picture 37">
            <a:extLst>
              <a:ext uri="{FF2B5EF4-FFF2-40B4-BE49-F238E27FC236}">
                <a16:creationId xmlns:a16="http://schemas.microsoft.com/office/drawing/2014/main" id="{D02784AE-A573-6DF4-3D1A-39F3D36417C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4"/>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5">
            <a:alphaModFix amt="10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5">
            <a:alphaModFix amt="43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5" cstate="print">
            <a:alphaModFix amt="10999"/>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mj-lt"/>
              </a:rPr>
              <a:t>Mục</a:t>
            </a:r>
            <a:r>
              <a:rPr lang="en-US" sz="8800" b="1" dirty="0">
                <a:solidFill>
                  <a:srgbClr val="4E6021"/>
                </a:solidFill>
                <a:latin typeface="+mj-lt"/>
              </a:rPr>
              <a:t> </a:t>
            </a:r>
            <a:r>
              <a:rPr lang="en-US" sz="8800" b="1" dirty="0" err="1">
                <a:solidFill>
                  <a:srgbClr val="4E6021"/>
                </a:solidFill>
                <a:latin typeface="+mj-lt"/>
              </a:rPr>
              <a:t>tiêu</a:t>
            </a:r>
            <a:endParaRPr lang="en-US" sz="8800" b="1" dirty="0">
              <a:solidFill>
                <a:srgbClr val="4E6021"/>
              </a:solidFill>
              <a:latin typeface="+mj-lt"/>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10682370" cy="1650452"/>
          </a:xfrm>
          <a:prstGeom prst="rect">
            <a:avLst/>
          </a:prstGeom>
        </p:spPr>
        <p:txBody>
          <a:bodyPr wrap="square" lIns="0" tIns="0" rIns="0" bIns="0" rtlCol="0" anchor="t">
            <a:spAutoFit/>
          </a:bodyPr>
          <a:lstStyle/>
          <a:p>
            <a:pPr marL="0" lvl="0" indent="0">
              <a:lnSpc>
                <a:spcPts val="12018"/>
              </a:lnSpc>
            </a:pPr>
            <a:r>
              <a:rPr lang="en-US" sz="13800" b="1" spc="922" dirty="0">
                <a:solidFill>
                  <a:srgbClr val="FACE1E"/>
                </a:solidFill>
                <a:latin typeface="#9Slide05 SVNClementine" panose="020F0502020204030203" pitchFamily="34" charset="0"/>
              </a:rPr>
              <a:t>KHÁM PHÁ</a:t>
            </a:r>
          </a:p>
        </p:txBody>
      </p:sp>
      <p:pic>
        <p:nvPicPr>
          <p:cNvPr id="18" name="Picture 17">
            <a:extLst>
              <a:ext uri="{FF2B5EF4-FFF2-40B4-BE49-F238E27FC236}">
                <a16:creationId xmlns:a16="http://schemas.microsoft.com/office/drawing/2014/main" id="{DF90BC0F-D06B-C3EF-3041-1D0BF13392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ustDataLst>
      <p:tags r:id="rId1"/>
    </p:custData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id="{B1FA6CBF-8724-A36E-EC19-F75C41FB42F7}"/>
              </a:ext>
            </a:extLst>
          </p:cNvPr>
          <p:cNvPicPr>
            <a:picLocks noChangeAspect="1"/>
          </p:cNvPicPr>
          <p:nvPr/>
        </p:nvPicPr>
        <p:blipFill>
          <a:blip r:embed="rId9"/>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id="{71E9A227-3110-6800-BF1C-7C6B0D08163E}"/>
              </a:ext>
            </a:extLst>
          </p:cNvPr>
          <p:cNvSpPr txBox="1"/>
          <p:nvPr/>
        </p:nvSpPr>
        <p:spPr>
          <a:xfrm>
            <a:off x="657562" y="1181100"/>
            <a:ext cx="16972876" cy="9048631"/>
          </a:xfrm>
          <a:prstGeom prst="rect">
            <a:avLst/>
          </a:prstGeom>
        </p:spPr>
        <p:txBody>
          <a:bodyPr wrap="square" lIns="0" tIns="0" rIns="0" bIns="0" rtlCol="0" anchor="t">
            <a:spAutoFit/>
          </a:bodyPr>
          <a:lstStyle/>
          <a:p>
            <a:pPr indent="615950" algn="just"/>
            <a:r>
              <a:rPr lang="en-US" sz="2800" dirty="0" err="1">
                <a:solidFill>
                  <a:srgbClr val="292929"/>
                </a:solidFill>
                <a:latin typeface="Arial" panose="020B0604020202020204" pitchFamily="34" charset="0"/>
                <a:cs typeface="Arial" panose="020B0604020202020204" pitchFamily="34" charset="0"/>
              </a:rPr>
              <a:t>Sáng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sớm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chợt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“re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re</a:t>
            </a:r>
            <a:r>
              <a:rPr lang="en-US" sz="2800" dirty="0">
                <a:solidFill>
                  <a:srgbClr val="292929"/>
                </a:solidFill>
                <a:latin typeface="Arial" panose="020B0604020202020204" pitchFamily="34" charset="0"/>
                <a:cs typeface="Arial" panose="020B0604020202020204" pitchFamily="34" charset="0"/>
              </a:rPr>
              <a:t>” vang </a:t>
            </a:r>
            <a:r>
              <a:rPr lang="en-US" sz="2800" dirty="0" err="1">
                <a:solidFill>
                  <a:srgbClr val="292929"/>
                </a:solidFill>
                <a:latin typeface="Arial" panose="020B0604020202020204" pitchFamily="34" charset="0"/>
                <a:cs typeface="Arial" panose="020B0604020202020204" pitchFamily="34" charset="0"/>
              </a:rPr>
              <a:t>lên</a:t>
            </a:r>
            <a:r>
              <a:rPr lang="en-US" sz="2800" dirty="0">
                <a:solidFill>
                  <a:srgbClr val="292929"/>
                </a:solidFill>
                <a:latin typeface="Arial" panose="020B0604020202020204" pitchFamily="34" charset="0"/>
                <a:cs typeface="Arial" panose="020B0604020202020204" pitchFamily="34" charset="0"/>
              </a:rPr>
              <a:t>. Hai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nghểnh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đó</a:t>
            </a:r>
            <a:r>
              <a:rPr lang="en-US" sz="2800" dirty="0">
                <a:solidFill>
                  <a:srgbClr val="292929"/>
                </a:solidFill>
                <a:latin typeface="Arial" panose="020B0604020202020204" pitchFamily="34" charset="0"/>
                <a:cs typeface="Arial" panose="020B0604020202020204" pitchFamily="34" charset="0"/>
              </a:rPr>
              <a:t>?</a:t>
            </a:r>
          </a:p>
          <a:p>
            <a:pPr indent="615950"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vừa</a:t>
            </a:r>
            <a:r>
              <a:rPr lang="en-US" sz="2800" dirty="0">
                <a:solidFill>
                  <a:srgbClr val="292929"/>
                </a:solidFill>
                <a:latin typeface="Arial" panose="020B0604020202020204" pitchFamily="34" charset="0"/>
                <a:cs typeface="Arial" panose="020B0604020202020204" pitchFamily="34" charset="0"/>
              </a:rPr>
              <a:t> bay </a:t>
            </a:r>
            <a:r>
              <a:rPr lang="en-US" sz="2800" dirty="0" err="1">
                <a:solidFill>
                  <a:srgbClr val="292929"/>
                </a:solidFill>
                <a:latin typeface="Arial" panose="020B0604020202020204" pitchFamily="34" charset="0"/>
                <a:cs typeface="Arial" panose="020B0604020202020204" pitchFamily="34" charset="0"/>
              </a:rPr>
              <a:t>đến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may,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mỏng</a:t>
            </a:r>
            <a:r>
              <a:rPr lang="en-US" sz="2800" dirty="0">
                <a:solidFill>
                  <a:srgbClr val="292929"/>
                </a:solidFill>
                <a:latin typeface="Arial" panose="020B0604020202020204" pitchFamily="34" charset="0"/>
                <a:cs typeface="Arial" panose="020B0604020202020204" pitchFamily="34" charset="0"/>
              </a:rPr>
              <a:t> rung </a:t>
            </a:r>
            <a:r>
              <a:rPr lang="en-US" sz="2800" dirty="0" err="1">
                <a:solidFill>
                  <a:srgbClr val="292929"/>
                </a:solidFill>
                <a:latin typeface="Arial" panose="020B0604020202020204" pitchFamily="34" charset="0"/>
                <a:cs typeface="Arial" panose="020B0604020202020204" pitchFamily="34" charset="0"/>
              </a:rPr>
              <a:t>nhè</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nhẹ</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điệu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vút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cao</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phải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không</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lắc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đầu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cũng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à?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thì</a:t>
            </a:r>
            <a:r>
              <a:rPr lang="en-US" sz="2800" dirty="0">
                <a:solidFill>
                  <a:srgbClr val="292929"/>
                </a:solidFill>
                <a:latin typeface="Arial" panose="020B0604020202020204" pitchFamily="34" charset="0"/>
                <a:cs typeface="Arial" panose="020B0604020202020204" pitchFamily="34" charset="0"/>
              </a:rPr>
              <a:t> ai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Thế</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rủ</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nhau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tìm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lớp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rì</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mặt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đen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ẩm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ướt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đang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cậu</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say </a:t>
            </a:r>
            <a:r>
              <a:rPr lang="en-US" sz="2800" dirty="0" err="1">
                <a:solidFill>
                  <a:srgbClr val="292929"/>
                </a:solidFill>
                <a:latin typeface="Arial" panose="020B0604020202020204" pitchFamily="34" charset="0"/>
                <a:cs typeface="Arial" panose="020B0604020202020204" pitchFamily="34" charset="0"/>
              </a:rPr>
              <a:t>sưa</a:t>
            </a:r>
            <a:r>
              <a:rPr lang="en-US" sz="2800" dirty="0">
                <a:solidFill>
                  <a:srgbClr val="292929"/>
                </a:solidFill>
                <a:latin typeface="Arial" panose="020B0604020202020204" pitchFamily="34" charset="0"/>
                <a:cs typeface="Arial" panose="020B0604020202020204" pitchFamily="34" charset="0"/>
              </a:rPr>
              <a:t>. Khi </a:t>
            </a:r>
            <a:r>
              <a:rPr lang="en-US" sz="2800" dirty="0" err="1">
                <a:solidFill>
                  <a:srgbClr val="292929"/>
                </a:solidFill>
                <a:latin typeface="Arial" panose="020B0604020202020204" pitchFamily="34" charset="0"/>
                <a:cs typeface="Arial" panose="020B0604020202020204" pitchFamily="34" charset="0"/>
              </a:rPr>
              <a:t>dứt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giật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mình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nghe</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thấy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tràng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pháo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tay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bộp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trên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nhảy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xuống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Tiếng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của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quá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khẽ</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đập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cánh</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thật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tài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năng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âm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nhạc</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ngượng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ngùng</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a:t>
            </a:r>
          </a:p>
          <a:p>
            <a:pPr indent="531813" algn="just"/>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mừng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rỡ</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 </a:t>
            </a:r>
            <a:r>
              <a:rPr lang="en-US" sz="2800" dirty="0" err="1">
                <a:solidFill>
                  <a:srgbClr val="292929"/>
                </a:solidFill>
                <a:latin typeface="Arial" panose="020B0604020202020204" pitchFamily="34" charset="0"/>
                <a:cs typeface="Arial" panose="020B0604020202020204" pitchFamily="34" charset="0"/>
              </a:rPr>
              <a:t>từ</a:t>
            </a:r>
            <a:r>
              <a:rPr lang="en-US" sz="2800" dirty="0">
                <a:solidFill>
                  <a:srgbClr val="292929"/>
                </a:solidFill>
                <a:latin typeface="Arial" panose="020B0604020202020204" pitchFamily="34" charset="0"/>
                <a:cs typeface="Arial" panose="020B0604020202020204" pitchFamily="34" charset="0"/>
              </a:rPr>
              <a:t> nay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có</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thêm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một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giềng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hát</a:t>
            </a:r>
            <a:r>
              <a:rPr lang="en-US" sz="2800" dirty="0">
                <a:solidFill>
                  <a:srgbClr val="292929"/>
                </a:solidFill>
                <a:latin typeface="Arial" panose="020B0604020202020204" pitchFamily="34" charset="0"/>
                <a:cs typeface="Arial" panose="020B0604020202020204" pitchFamily="34" charset="0"/>
              </a:rPr>
              <a:t> hay, </a:t>
            </a:r>
            <a:r>
              <a:rPr lang="en-US" sz="2800" dirty="0" err="1">
                <a:solidFill>
                  <a:srgbClr val="292929"/>
                </a:solidFill>
                <a:latin typeface="Arial" panose="020B0604020202020204" pitchFamily="34" charset="0"/>
                <a:cs typeface="Arial" panose="020B0604020202020204" pitchFamily="34" charset="0"/>
              </a:rPr>
              <a:t>làm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giỏi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Để</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chúng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tớ</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bạn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nhái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bén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chuồn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xúm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vào</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giúp</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dế</a:t>
            </a:r>
            <a:r>
              <a:rPr lang="en-US" sz="2800" dirty="0">
                <a:solidFill>
                  <a:srgbClr val="292929"/>
                </a:solidFill>
                <a:latin typeface="Arial" panose="020B0604020202020204" pitchFamily="34" charset="0"/>
                <a:cs typeface="Arial" panose="020B0604020202020204" pitchFamily="34" charset="0"/>
              </a:rPr>
              <a:t> than. </a:t>
            </a:r>
            <a:r>
              <a:rPr lang="en-US" sz="2800" dirty="0" err="1">
                <a:solidFill>
                  <a:srgbClr val="292929"/>
                </a:solidFill>
                <a:latin typeface="Arial" panose="020B0604020202020204" pitchFamily="34" charset="0"/>
                <a:cs typeface="Arial" panose="020B0604020202020204" pitchFamily="34" charset="0"/>
              </a:rPr>
              <a:t>Chỉ</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chốc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lát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ngôi</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nhà</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xinh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xắn</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bằng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đất</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đã</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được</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xây</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xong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dưới</a:t>
            </a:r>
            <a:r>
              <a:rPr lang="en-US" sz="2800" dirty="0">
                <a:solidFill>
                  <a:srgbClr val="292929"/>
                </a:solidFill>
                <a:latin typeface="Arial" panose="020B0604020202020204" pitchFamily="34" charset="0"/>
                <a:cs typeface="Arial" panose="020B0604020202020204" pitchFamily="34" charset="0"/>
              </a:rPr>
              <a:t> ô </a:t>
            </a:r>
            <a:r>
              <a:rPr lang="en-US" sz="2800" dirty="0" err="1">
                <a:solidFill>
                  <a:srgbClr val="292929"/>
                </a:solidFill>
                <a:latin typeface="Arial" panose="020B0604020202020204" pitchFamily="34" charset="0"/>
                <a:cs typeface="Arial" panose="020B0604020202020204" pitchFamily="34" charset="0"/>
              </a:rPr>
              <a:t>nấm</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giữa</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vùng</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cỏ</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xanh</a:t>
            </a:r>
            <a:r>
              <a:rPr lang="en-US" sz="2800" dirty="0">
                <a:solidFill>
                  <a:srgbClr val="292929"/>
                </a:solidFill>
                <a:latin typeface="Arial" panose="020B0604020202020204" pitchFamily="34" charset="0"/>
                <a:cs typeface="Arial" panose="020B0604020202020204" pitchFamily="34" charset="0"/>
              </a:rPr>
              <a:t> </a:t>
            </a:r>
            <a:r>
              <a:rPr lang="en-US" sz="2800" dirty="0" err="1">
                <a:solidFill>
                  <a:srgbClr val="292929"/>
                </a:solidFill>
                <a:latin typeface="Arial" panose="020B0604020202020204" pitchFamily="34" charset="0"/>
                <a:cs typeface="Arial" panose="020B0604020202020204" pitchFamily="34" charset="0"/>
              </a:rPr>
              <a:t>tươi</a:t>
            </a:r>
            <a:r>
              <a:rPr lang="en-US" sz="2800" dirty="0">
                <a:solidFill>
                  <a:srgbClr val="292929"/>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r>
              <a:rPr lang="en-US" sz="2800" i="1" dirty="0">
                <a:solidFill>
                  <a:srgbClr val="292929"/>
                </a:solidFill>
                <a:latin typeface="Arial" panose="020B0604020202020204" pitchFamily="34" charset="0"/>
                <a:cs typeface="Arial" panose="020B0604020202020204" pitchFamily="34" charset="0"/>
              </a:rPr>
              <a:t>Theo </a:t>
            </a:r>
            <a:r>
              <a:rPr lang="en-US" sz="2800" i="1" dirty="0" err="1">
                <a:solidFill>
                  <a:srgbClr val="292929"/>
                </a:solidFill>
                <a:latin typeface="Arial" panose="020B0604020202020204" pitchFamily="34" charset="0"/>
                <a:cs typeface="Arial" panose="020B0604020202020204" pitchFamily="34" charset="0"/>
              </a:rPr>
              <a:t>Lý</a:t>
            </a:r>
            <a:r>
              <a:rPr lang="en-US" sz="2800" i="1" dirty="0">
                <a:solidFill>
                  <a:srgbClr val="292929"/>
                </a:solidFill>
                <a:latin typeface="Arial" panose="020B0604020202020204" pitchFamily="34" charset="0"/>
                <a:cs typeface="Arial" panose="020B0604020202020204" pitchFamily="34" charset="0"/>
              </a:rPr>
              <a:t> Lan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id="{16004B86-A46A-8E9D-42AE-5122B3BECC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10"/>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a16="http://schemas.microsoft.com/office/drawing/2014/main"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a16="http://schemas.microsoft.com/office/drawing/2014/main"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custDataLst>
      <p:tags r:id="rId1"/>
    </p:custDataLst>
    <p:extLst>
      <p:ext uri="{BB962C8B-B14F-4D97-AF65-F5344CB8AC3E}">
        <p14:creationId xmlns:p14="http://schemas.microsoft.com/office/powerpoint/2010/main" val="340916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410626" y="6096662"/>
            <a:ext cx="1466748" cy="2284358"/>
          </a:xfrm>
          <a:prstGeom prst="rect">
            <a:avLst/>
          </a:prstGeom>
        </p:spPr>
      </p:pic>
    </p:spTree>
    <p:custDataLst>
      <p:tags r:id="rId1"/>
    </p:custData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506F919-2500-1574-B202-1033D7F84F2F}"/>
              </a:ext>
            </a:extLst>
          </p:cNvPr>
          <p:cNvPicPr>
            <a:picLocks noChangeAspect="1"/>
          </p:cNvPicPr>
          <p:nvPr/>
        </p:nvPicPr>
        <p:blipFill>
          <a:blip r:embed="rId4"/>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id="{44F2A3C1-7E96-A212-AB5E-F89733B208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id="{78668CFF-E452-6886-D4CD-BD81B29EE8AD}"/>
                </a:ext>
              </a:extLst>
            </p:cNvPr>
            <p:cNvPicPr>
              <a:picLocks noChangeAspect="1"/>
            </p:cNvPicPr>
            <p:nvPr/>
          </p:nvPicPr>
          <p:blipFill>
            <a:blip r:embed="rId7">
              <a:alphaModFix amt="46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a16="http://schemas.microsoft.com/office/drawing/2014/main"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DFD5F78-98EE-4581-9DCF-8F23C612AD0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001C7&gt;{ED2604EF-3974-43D0-B26B-62BD424EBC68}&quot;,&quot;D:\\Tài liệu Tiểu học 3\\Tuần 16\\Tuần 16\\PPT TV tuần 16\\Bài 29&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Đọc_Ngôi nhà trong cỏ"/>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A8A2F45-6BA8-4796-B699-334841AE8BEE}:274"/>
</p:tagLst>
</file>

<file path=ppt/tags/tag11.xml><?xml version="1.0" encoding="utf-8"?>
<p:tagLst xmlns:a="http://schemas.openxmlformats.org/drawingml/2006/main" xmlns:r="http://schemas.openxmlformats.org/officeDocument/2006/relationships" xmlns:p="http://schemas.openxmlformats.org/presentationml/2006/main">
  <p:tag name="GENSWF_SLIDE_UID" val="{7A8E9B57-71A2-409A-9167-69C731DAB621}:277"/>
</p:tagLst>
</file>

<file path=ppt/tags/tag12.xml><?xml version="1.0" encoding="utf-8"?>
<p:tagLst xmlns:a="http://schemas.openxmlformats.org/drawingml/2006/main" xmlns:r="http://schemas.openxmlformats.org/officeDocument/2006/relationships" xmlns:p="http://schemas.openxmlformats.org/presentationml/2006/main">
  <p:tag name="GENSWF_SLIDE_UID" val="{7AFCC141-68D9-4924-B96D-40E109BBA8D4}:275"/>
</p:tagLst>
</file>

<file path=ppt/tags/tag13.xml><?xml version="1.0" encoding="utf-8"?>
<p:tagLst xmlns:a="http://schemas.openxmlformats.org/drawingml/2006/main" xmlns:r="http://schemas.openxmlformats.org/officeDocument/2006/relationships" xmlns:p="http://schemas.openxmlformats.org/presentationml/2006/main">
  <p:tag name="GENSWF_SLIDE_UID" val="{17ADE3A5-DB8D-498A-9A1B-3A183C601EE4}: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387D4481-4985-4F1D-935F-914CBE69E9EF}:278"/>
</p:tagLst>
</file>

<file path=ppt/tags/tag15.xml><?xml version="1.0" encoding="utf-8"?>
<p:tagLst xmlns:a="http://schemas.openxmlformats.org/drawingml/2006/main" xmlns:r="http://schemas.openxmlformats.org/officeDocument/2006/relationships" xmlns:p="http://schemas.openxmlformats.org/presentationml/2006/main">
  <p:tag name="GENSWF_SLIDE_UID" val="{E6C70852-B342-4C3C-933A-6ECB5628B855}:655"/>
</p:tagLst>
</file>

<file path=ppt/tags/tag16.xml><?xml version="1.0" encoding="utf-8"?>
<p:tagLst xmlns:a="http://schemas.openxmlformats.org/drawingml/2006/main" xmlns:r="http://schemas.openxmlformats.org/officeDocument/2006/relationships" xmlns:p="http://schemas.openxmlformats.org/presentationml/2006/main">
  <p:tag name="GENSWF_SLIDE_UID" val="{22410399-C1EE-4ED4-B240-E9377E9F50C0}:656"/>
</p:tagLst>
</file>

<file path=ppt/tags/tag17.xml><?xml version="1.0" encoding="utf-8"?>
<p:tagLst xmlns:a="http://schemas.openxmlformats.org/drawingml/2006/main" xmlns:r="http://schemas.openxmlformats.org/officeDocument/2006/relationships" xmlns:p="http://schemas.openxmlformats.org/presentationml/2006/main">
  <p:tag name="GENSWF_SLIDE_UID" val="{F63D5E26-4285-47F8-A8D4-C288472AE0FC}:267"/>
</p:tagLst>
</file>

<file path=ppt/tags/tag18.xml><?xml version="1.0" encoding="utf-8"?>
<p:tagLst xmlns:a="http://schemas.openxmlformats.org/drawingml/2006/main" xmlns:r="http://schemas.openxmlformats.org/officeDocument/2006/relationships" xmlns:p="http://schemas.openxmlformats.org/presentationml/2006/main">
  <p:tag name="GENSWF_SLIDE_UID" val="{2BEC26A3-7BFA-483B-A42D-A36BFB32EA1D}:657"/>
</p:tagLst>
</file>

<file path=ppt/tags/tag19.xml><?xml version="1.0" encoding="utf-8"?>
<p:tagLst xmlns:a="http://schemas.openxmlformats.org/drawingml/2006/main" xmlns:r="http://schemas.openxmlformats.org/officeDocument/2006/relationships" xmlns:p="http://schemas.openxmlformats.org/presentationml/2006/main">
  <p:tag name="GENSWF_SLIDE_UID" val="{1C64391B-F47B-4319-A198-01DBEA494258}:659"/>
</p:tagLst>
</file>

<file path=ppt/tags/tag2.xml><?xml version="1.0" encoding="utf-8"?>
<p:tagLst xmlns:a="http://schemas.openxmlformats.org/drawingml/2006/main" xmlns:r="http://schemas.openxmlformats.org/officeDocument/2006/relationships" xmlns:p="http://schemas.openxmlformats.org/presentationml/2006/main">
  <p:tag name="GENSWF_SLIDE_UID" val="{5BF0A42E-21EE-460F-8814-9728DFBBC201}: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D4CF7700-A72F-43A8-90ED-6D80761A7811}:658"/>
</p:tagLst>
</file>

<file path=ppt/tags/tag21.xml><?xml version="1.0" encoding="utf-8"?>
<p:tagLst xmlns:a="http://schemas.openxmlformats.org/drawingml/2006/main" xmlns:r="http://schemas.openxmlformats.org/officeDocument/2006/relationships" xmlns:p="http://schemas.openxmlformats.org/presentationml/2006/main">
  <p:tag name="GENSWF_SLIDE_UID" val="{8928630D-57A6-4CF0-A073-19EC19F6BA9A}:660"/>
</p:tagLst>
</file>

<file path=ppt/tags/tag22.xml><?xml version="1.0" encoding="utf-8"?>
<p:tagLst xmlns:a="http://schemas.openxmlformats.org/drawingml/2006/main" xmlns:r="http://schemas.openxmlformats.org/officeDocument/2006/relationships" xmlns:p="http://schemas.openxmlformats.org/presentationml/2006/main">
  <p:tag name="GENSWF_SLIDE_UID" val="{26047EAE-EAF7-4C35-B073-D6F84484F819}:661"/>
</p:tagLst>
</file>

<file path=ppt/tags/tag23.xml><?xml version="1.0" encoding="utf-8"?>
<p:tagLst xmlns:a="http://schemas.openxmlformats.org/drawingml/2006/main" xmlns:r="http://schemas.openxmlformats.org/officeDocument/2006/relationships" xmlns:p="http://schemas.openxmlformats.org/presentationml/2006/main">
  <p:tag name="GENSWF_SLIDE_UID" val="{B03D330D-5A6E-443F-8C61-1998F018EE49}:662"/>
</p:tagLst>
</file>

<file path=ppt/tags/tag24.xml><?xml version="1.0" encoding="utf-8"?>
<p:tagLst xmlns:a="http://schemas.openxmlformats.org/drawingml/2006/main" xmlns:r="http://schemas.openxmlformats.org/officeDocument/2006/relationships" xmlns:p="http://schemas.openxmlformats.org/presentationml/2006/main">
  <p:tag name="GENSWF_SLIDE_UID" val="{A5620B35-EC89-41D9-B001-726025C073FB}:663"/>
</p:tagLst>
</file>

<file path=ppt/tags/tag25.xml><?xml version="1.0" encoding="utf-8"?>
<p:tagLst xmlns:a="http://schemas.openxmlformats.org/drawingml/2006/main" xmlns:r="http://schemas.openxmlformats.org/officeDocument/2006/relationships" xmlns:p="http://schemas.openxmlformats.org/presentationml/2006/main">
  <p:tag name="GENSWF_SLIDE_UID" val="{7C386815-CE24-4628-A0EB-42E96875DB59}:665"/>
</p:tagLst>
</file>

<file path=ppt/tags/tag26.xml><?xml version="1.0" encoding="utf-8"?>
<p:tagLst xmlns:a="http://schemas.openxmlformats.org/drawingml/2006/main" xmlns:r="http://schemas.openxmlformats.org/officeDocument/2006/relationships" xmlns:p="http://schemas.openxmlformats.org/presentationml/2006/main">
  <p:tag name="GENSWF_SLIDE_UID" val="{ADCF7844-EE63-46D1-AA29-B3EC9BFC431E}:664"/>
</p:tagLst>
</file>

<file path=ppt/tags/tag27.xml><?xml version="1.0" encoding="utf-8"?>
<p:tagLst xmlns:a="http://schemas.openxmlformats.org/drawingml/2006/main" xmlns:r="http://schemas.openxmlformats.org/officeDocument/2006/relationships" xmlns:p="http://schemas.openxmlformats.org/presentationml/2006/main">
  <p:tag name="GENSWF_SLIDE_UID" val="{29D0A560-9001-4B9C-9BF0-CB999A7598B8}:266"/>
</p:tagLst>
</file>

<file path=ppt/tags/tag28.xml><?xml version="1.0" encoding="utf-8"?>
<p:tagLst xmlns:a="http://schemas.openxmlformats.org/drawingml/2006/main" xmlns:r="http://schemas.openxmlformats.org/officeDocument/2006/relationships" xmlns:p="http://schemas.openxmlformats.org/presentationml/2006/main">
  <p:tag name="GENSWF_SLIDE_UID" val="{FC3D04A3-7F81-47D1-AFF8-CA93A66409BB}:265"/>
</p:tagLst>
</file>

<file path=ppt/tags/tag3.xml><?xml version="1.0" encoding="utf-8"?>
<p:tagLst xmlns:a="http://schemas.openxmlformats.org/drawingml/2006/main" xmlns:r="http://schemas.openxmlformats.org/officeDocument/2006/relationships" xmlns:p="http://schemas.openxmlformats.org/presentationml/2006/main">
  <p:tag name="GENSWF_SLIDE_UID" val="{AA45C026-4830-4657-BC6F-E2FFFC2E78E1}:258"/>
</p:tagLst>
</file>

<file path=ppt/tags/tag4.xml><?xml version="1.0" encoding="utf-8"?>
<p:tagLst xmlns:a="http://schemas.openxmlformats.org/drawingml/2006/main" xmlns:r="http://schemas.openxmlformats.org/officeDocument/2006/relationships" xmlns:p="http://schemas.openxmlformats.org/presentationml/2006/main">
  <p:tag name="GENSWF_SLIDE_UID" val="{0F20C26F-468A-49EC-960A-02A65D633C26}:259"/>
</p:tagLst>
</file>

<file path=ppt/tags/tag5.xml><?xml version="1.0" encoding="utf-8"?>
<p:tagLst xmlns:a="http://schemas.openxmlformats.org/drawingml/2006/main" xmlns:r="http://schemas.openxmlformats.org/officeDocument/2006/relationships" xmlns:p="http://schemas.openxmlformats.org/presentationml/2006/main">
  <p:tag name="GENSWF_SLIDE_UID" val="{1DAC02FD-5A22-4201-9B3F-5CA7849BC142}:260"/>
</p:tagLst>
</file>

<file path=ppt/tags/tag6.xml><?xml version="1.0" encoding="utf-8"?>
<p:tagLst xmlns:a="http://schemas.openxmlformats.org/drawingml/2006/main" xmlns:r="http://schemas.openxmlformats.org/officeDocument/2006/relationships" xmlns:p="http://schemas.openxmlformats.org/presentationml/2006/main">
  <p:tag name="GENSWF_SLIDE_UID" val="{484524D0-CBAF-4C73-ADBA-193851E91A1C}:264"/>
</p:tagLst>
</file>

<file path=ppt/tags/tag7.xml><?xml version="1.0" encoding="utf-8"?>
<p:tagLst xmlns:a="http://schemas.openxmlformats.org/drawingml/2006/main" xmlns:r="http://schemas.openxmlformats.org/officeDocument/2006/relationships" xmlns:p="http://schemas.openxmlformats.org/presentationml/2006/main">
  <p:tag name="GENSWF_SLIDE_UID" val="{3E1800C7-F4B5-42C5-8124-671C08DC8E19}:257"/>
</p:tagLst>
</file>

<file path=ppt/tags/tag8.xml><?xml version="1.0" encoding="utf-8"?>
<p:tagLst xmlns:a="http://schemas.openxmlformats.org/drawingml/2006/main" xmlns:r="http://schemas.openxmlformats.org/officeDocument/2006/relationships" xmlns:p="http://schemas.openxmlformats.org/presentationml/2006/main">
  <p:tag name="GENSWF_SLIDE_UID" val="{80314F65-ADBC-4811-8F06-549CF0164A3D}:272"/>
</p:tagLst>
</file>

<file path=ppt/tags/tag9.xml><?xml version="1.0" encoding="utf-8"?>
<p:tagLst xmlns:a="http://schemas.openxmlformats.org/drawingml/2006/main" xmlns:r="http://schemas.openxmlformats.org/officeDocument/2006/relationships" xmlns:p="http://schemas.openxmlformats.org/presentationml/2006/main">
  <p:tag name="GENSWF_SLIDE_UID" val="{C42880C3-A6B1-4502-9696-A02CC071FCED}:27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2357</TotalTime>
  <Words>1753</Words>
  <Application>Microsoft Office PowerPoint</Application>
  <PresentationFormat>Custom</PresentationFormat>
  <Paragraphs>150</Paragraphs>
  <Slides>27</Slides>
  <Notes>27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Times New Roman</vt:lpstr>
      <vt:lpstr>Life Savers ExtraBold</vt:lpstr>
      <vt:lpstr>Arial</vt:lpstr>
      <vt:lpstr>#9Slide05 SVNClementine</vt:lpstr>
      <vt:lpstr>SVN-Poky's</vt:lpstr>
      <vt:lpstr>UTM Cookies</vt:lpstr>
      <vt:lpstr>Calibri Light</vt:lpstr>
      <vt:lpstr>Calibri</vt:lpstr>
      <vt:lpstr>Tahoma</vt:lpstr>
      <vt:lpstr>#9Slide05 Phobia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Đọc_Ngôi nhà trong cỏ</dc:title>
  <dc:creator>OS</dc:creator>
  <cp:lastModifiedBy>Techsi.vn</cp:lastModifiedBy>
  <cp:revision>46</cp:revision>
  <dcterms:created xsi:type="dcterms:W3CDTF">2006-08-16T00:00:00Z</dcterms:created>
  <dcterms:modified xsi:type="dcterms:W3CDTF">2024-01-11T01:38:20Z</dcterms:modified>
  <dc:identifier>DAFHgz4ln7w</dc:identifier>
</cp:coreProperties>
</file>