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6" r:id="rId13"/>
    <p:sldId id="286" r:id="rId14"/>
    <p:sldId id="292" r:id="rId15"/>
    <p:sldId id="2646" r:id="rId16"/>
    <p:sldId id="293" r:id="rId17"/>
    <p:sldId id="265" r:id="rId18"/>
    <p:sldId id="267" r:id="rId19"/>
    <p:sldId id="264" r:id="rId20"/>
    <p:sldId id="269" r:id="rId21"/>
    <p:sldId id="270" r:id="rId22"/>
    <p:sldId id="271" r:id="rId23"/>
    <p:sldId id="272" r:id="rId24"/>
    <p:sldId id="273" r:id="rId25"/>
    <p:sldId id="276" r:id="rId26"/>
    <p:sldId id="277" r:id="rId27"/>
    <p:sldId id="287" r:id="rId28"/>
    <p:sldId id="264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9/6/2023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9/6/2023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1.wdp"/><Relationship Id="rId1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4.png"/><Relationship Id="rId15" Type="http://schemas.microsoft.com/office/2007/relationships/hdphoto" Target="../media/hdphoto12.wdp"/><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0.wdp"/><Relationship Id="rId4" Type="http://schemas.openxmlformats.org/officeDocument/2006/relationships/image" Target="../media/image67.pn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Mảnh</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3877004" y="195627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2882947" y="2291337"/>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033042" y="3390596"/>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3620417" y="3753383"/>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3582240" y="419786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861955" y="4519789"/>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36084" y="4492189"/>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7659132" y="1599728"/>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8523056" y="194720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7535050" y="2303884"/>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212763" y="2664938"/>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112693" y="2678896"/>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8030795" y="3403453"/>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7832650" y="4149383"/>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94240" y="5204485"/>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87134" y="5204485"/>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8314162" y="4802884"/>
            <a:ext cx="79915" cy="396000"/>
          </a:xfrm>
          <a:prstGeom prst="line">
            <a:avLst/>
          </a:prstGeom>
          <a:noFill/>
          <a:ln w="28575" cap="flat" cmpd="sng" algn="ctr">
            <a:solidFill>
              <a:srgbClr val="FD4739"/>
            </a:solidFill>
            <a:prstDash val="solid"/>
          </a:ln>
          <a:effectLst/>
        </p:spPr>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901912" y="2699884"/>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62152" y="2687337"/>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67370" y="159087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7566132" y="3780366"/>
            <a:ext cx="79915" cy="396000"/>
          </a:xfrm>
          <a:prstGeom prst="line">
            <a:avLst/>
          </a:prstGeom>
          <a:noFill/>
          <a:ln w="28575" cap="flat" cmpd="sng" algn="ctr">
            <a:solidFill>
              <a:srgbClr val="FD4739"/>
            </a:solidFill>
            <a:prstDash val="solid"/>
          </a:ln>
          <a:effectLst/>
        </p:spPr>
      </p:cxnSp>
      <p:cxnSp>
        <p:nvCxnSpPr>
          <p:cNvPr id="2" name="Straight Connector 1">
            <a:extLst>
              <a:ext uri="{FF2B5EF4-FFF2-40B4-BE49-F238E27FC236}">
                <a16:creationId xmlns:a16="http://schemas.microsoft.com/office/drawing/2014/main" id="{2199ED80-645D-CF37-8828-73C7E206D282}"/>
              </a:ext>
            </a:extLst>
          </p:cNvPr>
          <p:cNvCxnSpPr/>
          <p:nvPr/>
        </p:nvCxnSpPr>
        <p:spPr>
          <a:xfrm flipV="1">
            <a:off x="3580459" y="2684531"/>
            <a:ext cx="79915" cy="396000"/>
          </a:xfrm>
          <a:prstGeom prst="line">
            <a:avLst/>
          </a:prstGeom>
          <a:noFill/>
          <a:ln w="28575" cap="flat" cmpd="sng" algn="ctr">
            <a:solidFill>
              <a:srgbClr val="FD4739"/>
            </a:solidFill>
            <a:prstDash val="solid"/>
          </a:ln>
          <a:effectLst/>
        </p:spPr>
      </p:cxnSp>
      <p:cxnSp>
        <p:nvCxnSpPr>
          <p:cNvPr id="3" name="Straight Connector 2">
            <a:extLst>
              <a:ext uri="{FF2B5EF4-FFF2-40B4-BE49-F238E27FC236}">
                <a16:creationId xmlns:a16="http://schemas.microsoft.com/office/drawing/2014/main" id="{EF76A430-67F8-710D-0846-8E382939275B}"/>
              </a:ext>
            </a:extLst>
          </p:cNvPr>
          <p:cNvCxnSpPr/>
          <p:nvPr/>
        </p:nvCxnSpPr>
        <p:spPr>
          <a:xfrm flipV="1">
            <a:off x="8190669" y="2678896"/>
            <a:ext cx="79915" cy="396000"/>
          </a:xfrm>
          <a:prstGeom prst="line">
            <a:avLst/>
          </a:prstGeom>
          <a:noFill/>
          <a:ln w="28575" cap="flat" cmpd="sng" algn="ctr">
            <a:solidFill>
              <a:srgbClr val="FD4739"/>
            </a:solidFill>
            <a:prstDash val="solid"/>
          </a:ln>
          <a:effectLst/>
        </p:spPr>
      </p:cxnSp>
      <p:cxnSp>
        <p:nvCxnSpPr>
          <p:cNvPr id="4" name="Straight Connector 3">
            <a:extLst>
              <a:ext uri="{FF2B5EF4-FFF2-40B4-BE49-F238E27FC236}">
                <a16:creationId xmlns:a16="http://schemas.microsoft.com/office/drawing/2014/main" id="{6763E9E7-6545-1B29-57E5-3EB1A2D51FD2}"/>
              </a:ext>
            </a:extLst>
          </p:cNvPr>
          <p:cNvCxnSpPr/>
          <p:nvPr/>
        </p:nvCxnSpPr>
        <p:spPr>
          <a:xfrm flipV="1">
            <a:off x="7789650" y="5192244"/>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up)">
                                      <p:cBhvr>
                                        <p:cTn id="21" dur="500"/>
                                        <p:tgtEl>
                                          <p:spTgt spid="66"/>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500"/>
                                        <p:tgtEl>
                                          <p:spTgt spid="26"/>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arn(inVertical)">
                                      <p:cBhvr>
                                        <p:cTn id="33" dur="500"/>
                                        <p:tgtEl>
                                          <p:spTgt spid="64"/>
                                        </p:tgtEl>
                                      </p:cBhvr>
                                    </p:animEffect>
                                  </p:childTnLst>
                                </p:cTn>
                              </p:par>
                              <p:par>
                                <p:cTn id="34" presetID="16" presetClass="entr" presetSubtype="21"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arn(inVertical)">
                                      <p:cBhvr>
                                        <p:cTn id="36" dur="500"/>
                                        <p:tgtEl>
                                          <p:spTgt spid="63"/>
                                        </p:tgtEl>
                                      </p:cBhvr>
                                    </p:animEffect>
                                  </p:childTnLst>
                                </p:cTn>
                              </p:par>
                              <p:par>
                                <p:cTn id="37" presetID="22" presetClass="entr" presetSubtype="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par>
                                <p:cTn id="50" presetID="22" presetClass="entr" presetSubtype="1"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22" presetClass="entr" presetSubtype="1"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par>
                                <p:cTn id="56" presetID="22"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par>
                                <p:cTn id="59" presetID="22" presetClass="entr" presetSubtype="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up)">
                                      <p:cBhvr>
                                        <p:cTn id="71" dur="500"/>
                                        <p:tgtEl>
                                          <p:spTgt spid="41"/>
                                        </p:tgtEl>
                                      </p:cBhvr>
                                    </p:animEffect>
                                  </p:childTnLst>
                                </p:cTn>
                              </p:par>
                              <p:par>
                                <p:cTn id="72" presetID="22" presetClass="entr" presetSubtype="1"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up)">
                                      <p:cBhvr>
                                        <p:cTn id="74" dur="500"/>
                                        <p:tgtEl>
                                          <p:spTgt spid="42"/>
                                        </p:tgtEl>
                                      </p:cBhvr>
                                    </p:animEffect>
                                  </p:childTnLst>
                                </p:cTn>
                              </p:par>
                              <p:par>
                                <p:cTn id="75" presetID="22" presetClass="entr" presetSubtype="1"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up)">
                                      <p:cBhvr>
                                        <p:cTn id="77" dur="500"/>
                                        <p:tgtEl>
                                          <p:spTgt spid="43"/>
                                        </p:tgtEl>
                                      </p:cBhvr>
                                    </p:animEffect>
                                  </p:childTnLst>
                                </p:cTn>
                              </p:par>
                              <p:par>
                                <p:cTn id="78" presetID="22" presetClass="entr" presetSubtype="1"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up)">
                                      <p:cBhvr>
                                        <p:cTn id="80" dur="500"/>
                                        <p:tgtEl>
                                          <p:spTgt spid="44"/>
                                        </p:tgtEl>
                                      </p:cBhvr>
                                    </p:animEffect>
                                  </p:childTnLst>
                                </p:cTn>
                              </p:par>
                              <p:par>
                                <p:cTn id="81" presetID="22" presetClass="entr" presetSubtype="1"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up)">
                                      <p:cBhvr>
                                        <p:cTn id="83" dur="500"/>
                                        <p:tgtEl>
                                          <p:spTgt spid="45"/>
                                        </p:tgtEl>
                                      </p:cBhvr>
                                    </p:animEffect>
                                  </p:childTnLst>
                                </p:cTn>
                              </p:par>
                              <p:par>
                                <p:cTn id="84" presetID="22" presetClass="entr" presetSubtype="1"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wipe(up)">
                                      <p:cBhvr>
                                        <p:cTn id="86" dur="500"/>
                                        <p:tgtEl>
                                          <p:spTgt spid="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wipe(up)">
                                      <p:cBhvr>
                                        <p:cTn id="96" dur="500"/>
                                        <p:tgtEl>
                                          <p:spTgt spid="46"/>
                                        </p:tgtEl>
                                      </p:cBhvr>
                                    </p:animEffect>
                                  </p:childTnLst>
                                </p:cTn>
                              </p:par>
                              <p:par>
                                <p:cTn id="97" presetID="22" presetClass="entr" presetSubtype="1"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up)">
                                      <p:cBhvr>
                                        <p:cTn id="99" dur="500"/>
                                        <p:tgtEl>
                                          <p:spTgt spid="48"/>
                                        </p:tgtEl>
                                      </p:cBhvr>
                                    </p:animEffect>
                                  </p:childTnLst>
                                </p:cTn>
                              </p:par>
                              <p:par>
                                <p:cTn id="100" presetID="22" presetClass="entr" presetSubtype="1" fill="hold"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up)">
                                      <p:cBhvr>
                                        <p:cTn id="102" dur="500"/>
                                        <p:tgtEl>
                                          <p:spTgt spid="62"/>
                                        </p:tgtEl>
                                      </p:cBhvr>
                                    </p:animEffect>
                                  </p:childTnLst>
                                </p:cTn>
                              </p:par>
                              <p:par>
                                <p:cTn id="103" presetID="22" presetClass="entr" presetSubtype="1"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wipe(up)">
                                      <p:cBhvr>
                                        <p:cTn id="105" dur="500"/>
                                        <p:tgtEl>
                                          <p:spTgt spid="4"/>
                                        </p:tgtEl>
                                      </p:cBhvr>
                                    </p:animEffect>
                                  </p:childTnLst>
                                </p:cTn>
                              </p:par>
                              <p:par>
                                <p:cTn id="106" presetID="16" presetClass="entr" presetSubtype="21" fill="hold"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barn(inVertical)">
                                      <p:cBhvr>
                                        <p:cTn id="108" dur="500"/>
                                        <p:tgtEl>
                                          <p:spTgt spid="67"/>
                                        </p:tgtEl>
                                      </p:cBhvr>
                                    </p:animEffect>
                                  </p:childTnLst>
                                </p:cTn>
                              </p:par>
                              <p:par>
                                <p:cTn id="109" presetID="22" presetClass="entr" presetSubtype="1" fill="hold"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wipe(up)">
                                      <p:cBhvr>
                                        <p:cTn id="111" dur="500"/>
                                        <p:tgtEl>
                                          <p:spTgt spid="49"/>
                                        </p:tgtEl>
                                      </p:cBhvr>
                                    </p:animEffect>
                                  </p:childTnLst>
                                </p:cTn>
                              </p:par>
                              <p:par>
                                <p:cTn id="112" presetID="22" presetClass="entr" presetSubtype="1" fill="hold"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up)">
                                      <p:cBhvr>
                                        <p:cTn id="1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820010"/>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76057" y="2541263"/>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r>
              <a:rPr lang="vi-VN" sz="3200" dirty="0">
                <a:solidFill>
                  <a:prstClr val="black"/>
                </a:solidFill>
                <a:latin typeface="Calibri" panose="020F0502020204030204"/>
              </a:rPr>
              <a:t> đôi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5B0FB7-6F73-385C-2C83-C95907813295}"/>
              </a:ext>
            </a:extLst>
          </p:cNvPr>
          <p:cNvGrpSpPr/>
          <p:nvPr/>
        </p:nvGrpSpPr>
        <p:grpSpPr>
          <a:xfrm>
            <a:off x="0" y="-453805"/>
            <a:ext cx="5804823" cy="6364273"/>
            <a:chOff x="0" y="-453805"/>
            <a:chExt cx="5804823" cy="6364273"/>
          </a:xfrm>
        </p:grpSpPr>
        <p:grpSp>
          <p:nvGrpSpPr>
            <p:cNvPr id="5" name="Group 4">
              <a:extLst>
                <a:ext uri="{FF2B5EF4-FFF2-40B4-BE49-F238E27FC236}">
                  <a16:creationId xmlns:a16="http://schemas.microsoft.com/office/drawing/2014/main" id="{614A1761-8C69-D8EC-0CF9-544349E8498B}"/>
                </a:ext>
              </a:extLst>
            </p:cNvPr>
            <p:cNvGrpSpPr/>
            <p:nvPr/>
          </p:nvGrpSpPr>
          <p:grpSpPr>
            <a:xfrm>
              <a:off x="0" y="-453805"/>
              <a:ext cx="5804823" cy="6364273"/>
              <a:chOff x="-2699870" y="-504571"/>
              <a:chExt cx="2433548" cy="2433548"/>
            </a:xfrm>
          </p:grpSpPr>
          <p:pic>
            <p:nvPicPr>
              <p:cNvPr id="7" name="Picture 6">
                <a:extLst>
                  <a:ext uri="{FF2B5EF4-FFF2-40B4-BE49-F238E27FC236}">
                    <a16:creationId xmlns:a16="http://schemas.microsoft.com/office/drawing/2014/main" id="{EC352188-6F01-B83B-81D2-9163AA06B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8" name="Round Diagonal Corner Rectangle 63">
                <a:extLst>
                  <a:ext uri="{FF2B5EF4-FFF2-40B4-BE49-F238E27FC236}">
                    <a16:creationId xmlns:a16="http://schemas.microsoft.com/office/drawing/2014/main" id="{A43EC900-6A55-6659-26C6-1FE309FE8F19}"/>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585B3D8A-BDE4-F941-96AF-1BBEC780E66E}"/>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NHÓM</a:t>
              </a:r>
              <a:endPar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F564E2-09D7-0B18-8B66-DDD8D3BE1CE2}"/>
              </a:ext>
            </a:extLst>
          </p:cNvPr>
          <p:cNvPicPr>
            <a:picLocks noChangeAspect="1"/>
          </p:cNvPicPr>
          <p:nvPr/>
        </p:nvPicPr>
        <p:blipFill rotWithShape="1">
          <a:blip r:embed="rId3"/>
          <a:srcRect r="7109"/>
          <a:stretch/>
        </p:blipFill>
        <p:spPr>
          <a:xfrm>
            <a:off x="5608898" y="660054"/>
            <a:ext cx="5176095" cy="2289312"/>
          </a:xfrm>
          <a:prstGeom prst="rect">
            <a:avLst/>
          </a:prstGeom>
        </p:spPr>
      </p:pic>
      <p:pic>
        <p:nvPicPr>
          <p:cNvPr id="10" name="Picture 9">
            <a:extLst>
              <a:ext uri="{FF2B5EF4-FFF2-40B4-BE49-F238E27FC236}">
                <a16:creationId xmlns:a16="http://schemas.microsoft.com/office/drawing/2014/main" id="{4750B7A1-A1EC-4B05-F348-77D73C6653EA}"/>
              </a:ext>
            </a:extLst>
          </p:cNvPr>
          <p:cNvPicPr>
            <a:picLocks noChangeAspect="1"/>
          </p:cNvPicPr>
          <p:nvPr/>
        </p:nvPicPr>
        <p:blipFill>
          <a:blip r:embed="rId4"/>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31626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901837"/>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283608"/>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403325" y="3136770"/>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5180374" y="2168064"/>
            <a:ext cx="4420826"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248081"/>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62382" y="1956688"/>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31" name="Picture 30"/>
          <p:cNvPicPr>
            <a:picLocks noChangeAspect="1"/>
          </p:cNvPicPr>
          <p:nvPr/>
        </p:nvPicPr>
        <p:blipFill>
          <a:blip r:embed="rId7"/>
          <a:stretch>
            <a:fillRect/>
          </a:stretch>
        </p:blipFill>
        <p:spPr>
          <a:xfrm>
            <a:off x="6381478" y="4241799"/>
            <a:ext cx="6442462" cy="2723530"/>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3635183" y="1527092"/>
            <a:ext cx="5881255" cy="3539430"/>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939574"/>
            <a:ext cx="3340211" cy="1883641"/>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573484"/>
            <a:ext cx="6807750" cy="2896939"/>
            <a:chOff x="2692126" y="2809461"/>
            <a:chExt cx="6807750" cy="2667328"/>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0" y="2841339"/>
              <a:ext cx="6207447" cy="2635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089565" y="5114492"/>
            <a:ext cx="4117156" cy="1805947"/>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514672"/>
            <a:ext cx="5448608" cy="1099718"/>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3657449" y="723209"/>
            <a:ext cx="5322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8345262" y="546163"/>
            <a:ext cx="1521589" cy="844799"/>
          </a:xfrm>
          <a:prstGeom prst="rect">
            <a:avLst/>
          </a:prstGeom>
        </p:spPr>
      </p:pic>
      <p:pic>
        <p:nvPicPr>
          <p:cNvPr id="3" name="Picture 2">
            <a:extLst>
              <a:ext uri="{FF2B5EF4-FFF2-40B4-BE49-F238E27FC236}">
                <a16:creationId xmlns:a16="http://schemas.microsoft.com/office/drawing/2014/main" id="{A87987A4-3A01-06CF-0C57-A6CFD270AEB2}"/>
              </a:ext>
            </a:extLst>
          </p:cNvPr>
          <p:cNvPicPr>
            <a:picLocks noChangeAspect="1"/>
          </p:cNvPicPr>
          <p:nvPr/>
        </p:nvPicPr>
        <p:blipFill>
          <a:blip r:embed="rId6"/>
          <a:stretch>
            <a:fillRect/>
          </a:stretch>
        </p:blipFill>
        <p:spPr>
          <a:xfrm>
            <a:off x="2743871" y="1854501"/>
            <a:ext cx="7790364" cy="3148997"/>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4 0.03056 C -0.3504 0.0213 -0.31081 0.01459 -0.26264 0.01459 C -0.21303 0.01459 -0.17344 0.0213 -0.17344 0.03056 C -0.17344 0.03959 -0.13386 0.04676 -0.08424 0.04676 C -0.03606 0.04676 0.00365 0.03959 0.00365 0.03056 " pathEditMode="relative" rAng="0" ptsTypes="AAAAA">
                                      <p:cBhvr>
                                        <p:cTn id="12" dur="2000" fill="hold"/>
                                        <p:tgtEl>
                                          <p:spTgt spid="14"/>
                                        </p:tgtEl>
                                        <p:attrNameLst>
                                          <p:attrName>ppt_x</p:attrName>
                                          <p:attrName>ppt_y</p:attrName>
                                        </p:attrNameLst>
                                      </p:cBhvr>
                                      <p:rCtr x="17695" y="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field, outdoor, mammal&#10;&#10;Description automatically generated">
            <a:extLst>
              <a:ext uri="{FF2B5EF4-FFF2-40B4-BE49-F238E27FC236}">
                <a16:creationId xmlns:a16="http://schemas.microsoft.com/office/drawing/2014/main" id="{7CF90201-8F6B-FE66-CC20-3E8465E0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6" y="140903"/>
            <a:ext cx="4905302" cy="3264256"/>
          </a:xfrm>
          <a:prstGeom prst="rect">
            <a:avLst/>
          </a:prstGeom>
        </p:spPr>
      </p:pic>
      <p:pic>
        <p:nvPicPr>
          <p:cNvPr id="7" name="Picture 6" descr="A picture containing grass, tree, outdoor, field&#10;&#10;Description automatically generated">
            <a:extLst>
              <a:ext uri="{FF2B5EF4-FFF2-40B4-BE49-F238E27FC236}">
                <a16:creationId xmlns:a16="http://schemas.microsoft.com/office/drawing/2014/main" id="{CFE0C1B9-AEEA-7E46-C81D-BF515AA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918" y="164744"/>
            <a:ext cx="4869476" cy="3240415"/>
          </a:xfrm>
          <a:prstGeom prst="rect">
            <a:avLst/>
          </a:prstGeom>
        </p:spPr>
      </p:pic>
      <p:pic>
        <p:nvPicPr>
          <p:cNvPr id="9" name="Picture 8" descr="A picture containing resort&#10;&#10;Description automatically generated">
            <a:extLst>
              <a:ext uri="{FF2B5EF4-FFF2-40B4-BE49-F238E27FC236}">
                <a16:creationId xmlns:a16="http://schemas.microsoft.com/office/drawing/2014/main" id="{79343B4F-9EE0-0057-F0FA-54B4A2EA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6" y="3599825"/>
            <a:ext cx="5235828" cy="3117272"/>
          </a:xfrm>
          <a:prstGeom prst="rect">
            <a:avLst/>
          </a:prstGeom>
        </p:spPr>
      </p:pic>
      <p:pic>
        <p:nvPicPr>
          <p:cNvPr id="11" name="Picture 10" descr="A picture containing purple, colorful&#10;&#10;Description automatically generated">
            <a:extLst>
              <a:ext uri="{FF2B5EF4-FFF2-40B4-BE49-F238E27FC236}">
                <a16:creationId xmlns:a16="http://schemas.microsoft.com/office/drawing/2014/main" id="{4843A3F2-4CC1-DF34-E360-636CE6BB7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918" y="3452842"/>
            <a:ext cx="5054426" cy="3240414"/>
          </a:xfrm>
          <a:prstGeom prst="rect">
            <a:avLst/>
          </a:prstGeom>
        </p:spPr>
      </p:pic>
    </p:spTree>
    <p:extLst>
      <p:ext uri="{BB962C8B-B14F-4D97-AF65-F5344CB8AC3E}">
        <p14:creationId xmlns:p14="http://schemas.microsoft.com/office/powerpoint/2010/main" val="41300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2000" b="1" dirty="0">
                <a:latin typeface="Times New Roman" panose="02020603050405020304" pitchFamily="18" charset="0"/>
                <a:cs typeface="Times New Roman" panose="02020603050405020304" pitchFamily="18" charset="0"/>
              </a:rPr>
              <a:t>D. Hai bạn có bao nhiêu chuyện kể với nhau</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defRPr/>
            </a:pP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2000" b="1" dirty="0">
                <a:latin typeface="Times New Roman" panose="02020603050405020304" pitchFamily="18" charset="0"/>
                <a:cs typeface="Times New Roman" panose="02020603050405020304" pitchFamily="18" charset="0"/>
              </a:rPr>
              <a:t>Sơn vẫy rối rít</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nl-NL" sz="2000" b="1" dirty="0">
                <a:latin typeface="Times New Roman" panose="02020603050405020304" pitchFamily="18" charset="0"/>
                <a:cs typeface="Times New Roman" panose="02020603050405020304" pitchFamily="18" charset="0"/>
              </a:rPr>
              <a:t>Sơn cho Chi một chiếc diều rất xinh</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505889" y="214501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a:t>
            </a:r>
            <a:r>
              <a:rPr lang="vi-VN" sz="3600" b="1" dirty="0">
                <a:latin typeface="Times New Roman" panose="02020603050405020304" pitchFamily="18" charset="0"/>
                <a:cs typeface="Times New Roman" panose="02020603050405020304" pitchFamily="18" charset="0"/>
              </a:rPr>
              <a:t>3</a:t>
            </a:r>
            <a:r>
              <a:rPr lang="nl-NL" sz="3600" b="1" dirty="0">
                <a:latin typeface="Times New Roman" panose="02020603050405020304" pitchFamily="18" charset="0"/>
                <a:cs typeface="Times New Roman" panose="02020603050405020304" pitchFamily="18" charset="0"/>
              </a:rPr>
              <a:t>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01459" y="1107588"/>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1028</Words>
  <Application>Microsoft Office PowerPoint</Application>
  <PresentationFormat>Widescreen</PresentationFormat>
  <Paragraphs>164</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53</cp:revision>
  <dcterms:created xsi:type="dcterms:W3CDTF">2022-05-25T14:48:49Z</dcterms:created>
  <dcterms:modified xsi:type="dcterms:W3CDTF">2023-09-06T02:17:45Z</dcterms:modified>
</cp:coreProperties>
</file>