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1" r:id="rId2"/>
  </p:sldMasterIdLst>
  <p:notesMasterIdLst>
    <p:notesMasterId r:id="rId17"/>
  </p:notesMasterIdLst>
  <p:sldIdLst>
    <p:sldId id="279" r:id="rId3"/>
    <p:sldId id="310" r:id="rId4"/>
    <p:sldId id="296" r:id="rId5"/>
    <p:sldId id="297" r:id="rId6"/>
    <p:sldId id="298" r:id="rId7"/>
    <p:sldId id="299" r:id="rId8"/>
    <p:sldId id="302" r:id="rId9"/>
    <p:sldId id="303" r:id="rId10"/>
    <p:sldId id="304" r:id="rId11"/>
    <p:sldId id="306" r:id="rId12"/>
    <p:sldId id="307" r:id="rId13"/>
    <p:sldId id="305" r:id="rId14"/>
    <p:sldId id="309" r:id="rId15"/>
    <p:sldId id="28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FF8"/>
    <a:srgbClr val="FF4D67"/>
    <a:srgbClr val="FAF9FE"/>
    <a:srgbClr val="DFFAFD"/>
    <a:srgbClr val="FFFFFF"/>
    <a:srgbClr val="7363E3"/>
    <a:srgbClr val="FF70AD"/>
    <a:srgbClr val="FF9409"/>
    <a:srgbClr val="A0CC34"/>
    <a:srgbClr val="91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641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51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8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64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83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84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75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11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59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1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2900F-DA8A-49E3-A6D4-DE581A5E8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AD2F1A-81FE-4089-84EB-885E68AF2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858F9-01DA-4718-867A-D4D36018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2E8E4-E48A-4505-81F4-0079BB111320}" type="datetimeFigureOut">
              <a:rPr lang="zh-CN" altLang="en-US" smtClean="0"/>
              <a:t>2023/4/24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32982-C79D-477B-8484-8AE3CA03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F5BA74-9D89-4EF5-AA7D-0748852E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0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2" b="41870"/>
          <a:stretch>
            <a:fillRect/>
          </a:stretch>
        </p:blipFill>
        <p:spPr>
          <a:xfrm>
            <a:off x="2" y="5193696"/>
            <a:ext cx="12191999" cy="16643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9312" r="-159" b="16860"/>
          <a:stretch>
            <a:fillRect/>
          </a:stretch>
        </p:blipFill>
        <p:spPr>
          <a:xfrm>
            <a:off x="0" y="0"/>
            <a:ext cx="12192000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7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0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56B9E-35B2-44AC-A67D-6E4243DE2B5B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3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文本框 566">
            <a:extLst>
              <a:ext uri="{FF2B5EF4-FFF2-40B4-BE49-F238E27FC236}">
                <a16:creationId xmlns:a16="http://schemas.microsoft.com/office/drawing/2014/main" id="{64FAE160-7F0E-4FD5-AD21-9C1616BF5532}"/>
              </a:ext>
            </a:extLst>
          </p:cNvPr>
          <p:cNvSpPr txBox="1"/>
          <p:nvPr/>
        </p:nvSpPr>
        <p:spPr>
          <a:xfrm>
            <a:off x="5050954" y="642750"/>
            <a:ext cx="192873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buNone/>
            </a:pP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字魂36号-正文宋楷" panose="02000000000000000000" pitchFamily="2" charset="-122"/>
                <a:cs typeface="Times New Roman" pitchFamily="18" charset="0"/>
              </a:rPr>
              <a:t>Đạo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字魂36号-正文宋楷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字魂36号-正文宋楷" panose="02000000000000000000" pitchFamily="2" charset="-122"/>
                <a:cs typeface="Times New Roman" pitchFamily="18" charset="0"/>
              </a:rPr>
              <a:t>đức</a:t>
            </a:r>
            <a:endParaRPr lang="zh-CN" altLang="en-US" sz="4000" b="1" dirty="0">
              <a:solidFill>
                <a:srgbClr val="FF0000"/>
              </a:solidFill>
              <a:latin typeface="HP001 4 hàng" pitchFamily="34" charset="0"/>
              <a:ea typeface="字魂36号-正文宋楷" panose="02000000000000000000" pitchFamily="2" charset="-122"/>
              <a:cs typeface="Times New Roman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937155" y="105387"/>
            <a:ext cx="8009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HP001 4 hàng" pitchFamily="34" charset="0"/>
              </a:rPr>
              <a:t>Thứ</a:t>
            </a:r>
            <a:r>
              <a:rPr lang="en-US" sz="3600" b="1" dirty="0" smtClean="0">
                <a:latin typeface="HP001 4 hàng" pitchFamily="34" charset="0"/>
              </a:rPr>
              <a:t>     </a:t>
            </a:r>
            <a:r>
              <a:rPr lang="en-US" sz="3600" b="1" dirty="0" err="1" smtClean="0">
                <a:latin typeface="HP001 4 hàng" pitchFamily="34" charset="0"/>
              </a:rPr>
              <a:t>ngày</a:t>
            </a:r>
            <a:r>
              <a:rPr lang="en-US" sz="3600" b="1" dirty="0" smtClean="0">
                <a:latin typeface="HP001 4 hàng" pitchFamily="34" charset="0"/>
              </a:rPr>
              <a:t>    </a:t>
            </a:r>
            <a:r>
              <a:rPr lang="en-US" sz="3600" b="1" dirty="0" err="1" smtClean="0">
                <a:latin typeface="HP001 4 hàng" pitchFamily="34" charset="0"/>
              </a:rPr>
              <a:t>tháng</a:t>
            </a:r>
            <a:r>
              <a:rPr lang="en-US" sz="3600" b="1" dirty="0" smtClean="0">
                <a:latin typeface="HP001 4 hàng" pitchFamily="34" charset="0"/>
              </a:rPr>
              <a:t>    </a:t>
            </a:r>
            <a:r>
              <a:rPr lang="en-US" sz="3600" b="1" dirty="0" err="1" smtClean="0">
                <a:latin typeface="HP001 4 hàng" pitchFamily="34" charset="0"/>
              </a:rPr>
              <a:t>năm</a:t>
            </a:r>
            <a:r>
              <a:rPr lang="en-US" sz="3600" b="1" dirty="0" smtClean="0">
                <a:latin typeface="HP001 4 hàng" pitchFamily="34" charset="0"/>
              </a:rPr>
              <a:t> 2022</a:t>
            </a:r>
            <a:endParaRPr lang="en-US" sz="3600" b="1" dirty="0">
              <a:latin typeface="HP001 4 hàng" pitchFamily="34" charset="0"/>
            </a:endParaRPr>
          </a:p>
        </p:txBody>
      </p:sp>
      <p:sp>
        <p:nvSpPr>
          <p:cNvPr id="156" name="文本框 139">
            <a:extLst>
              <a:ext uri="{FF2B5EF4-FFF2-40B4-BE49-F238E27FC236}">
                <a16:creationId xmlns:a16="http://schemas.microsoft.com/office/drawing/2014/main" id="{2DCC0D1E-4B55-4254-A079-3757943AAA5F}"/>
              </a:ext>
            </a:extLst>
          </p:cNvPr>
          <p:cNvSpPr txBox="1"/>
          <p:nvPr/>
        </p:nvSpPr>
        <p:spPr>
          <a:xfrm>
            <a:off x="1277469" y="1213123"/>
            <a:ext cx="945328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Tìm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hiểu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quy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định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nơi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công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cộng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+mj-lt"/>
              <a:ea typeface="字魂36号-正文宋楷" panose="02000000000000000000" pitchFamily="2" charset="-122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1667437" y="1240452"/>
            <a:ext cx="874057" cy="6017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64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2583543"/>
            <a:ext cx="2545840" cy="4039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组合 45"/>
          <p:cNvGrpSpPr/>
          <p:nvPr/>
        </p:nvGrpSpPr>
        <p:grpSpPr>
          <a:xfrm>
            <a:off x="3012998" y="1887999"/>
            <a:ext cx="5712718" cy="4632311"/>
            <a:chOff x="3113055" y="-2856359"/>
            <a:chExt cx="5712718" cy="5712718"/>
          </a:xfrm>
        </p:grpSpPr>
        <p:pic>
          <p:nvPicPr>
            <p:cNvPr id="11" name="图片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055" y="-2856359"/>
              <a:ext cx="5712718" cy="5712718"/>
            </a:xfrm>
            <a:prstGeom prst="rect">
              <a:avLst/>
            </a:prstGeom>
          </p:spPr>
        </p:pic>
        <p:sp>
          <p:nvSpPr>
            <p:cNvPr id="12" name="矩形 259"/>
            <p:cNvSpPr>
              <a:spLocks noChangeArrowheads="1"/>
            </p:cNvSpPr>
            <p:nvPr/>
          </p:nvSpPr>
          <p:spPr bwMode="auto">
            <a:xfrm>
              <a:off x="4138516" y="1002998"/>
              <a:ext cx="3808156" cy="1138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algn="ctr">
                <a:buNone/>
              </a:pPr>
              <a:r>
                <a:rPr lang="en-US" altLang="zh-CN" sz="5400" b="1" dirty="0" err="1" smtClean="0">
                  <a:solidFill>
                    <a:srgbClr val="FF0000"/>
                  </a:solidFill>
                  <a:latin typeface="HP001 4 hàng" pitchFamily="34" charset="0"/>
                  <a:ea typeface="字魂36号-正文宋楷" panose="02000000000000000000" pitchFamily="2" charset="-122"/>
                  <a:cs typeface="Times New Roman" pitchFamily="18" charset="0"/>
                </a:rPr>
                <a:t>Tiết</a:t>
              </a:r>
              <a:r>
                <a:rPr lang="en-US" altLang="zh-CN" sz="5400" b="1" dirty="0" smtClean="0">
                  <a:solidFill>
                    <a:srgbClr val="FF0000"/>
                  </a:solidFill>
                  <a:latin typeface="HP001 4 hàng" pitchFamily="34" charset="0"/>
                  <a:ea typeface="字魂36号-正文宋楷" panose="02000000000000000000" pitchFamily="2" charset="-122"/>
                  <a:cs typeface="Times New Roman" pitchFamily="18" charset="0"/>
                </a:rPr>
                <a:t> 2</a:t>
              </a:r>
              <a:endParaRPr lang="zh-CN" altLang="en-US" sz="5400" b="1" dirty="0">
                <a:solidFill>
                  <a:srgbClr val="FF0000"/>
                </a:solidFill>
                <a:latin typeface="HP001 4 hàng" pitchFamily="34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6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40"/>
          <p:cNvSpPr>
            <a:spLocks/>
          </p:cNvSpPr>
          <p:nvPr/>
        </p:nvSpPr>
        <p:spPr bwMode="auto">
          <a:xfrm rot="5400000" flipH="1">
            <a:off x="7143220" y="5049954"/>
            <a:ext cx="464707" cy="1841640"/>
          </a:xfrm>
          <a:custGeom>
            <a:avLst/>
            <a:gdLst>
              <a:gd name="T0" fmla="*/ 192 w 192"/>
              <a:gd name="T1" fmla="*/ 724 h 761"/>
              <a:gd name="T2" fmla="*/ 0 w 192"/>
              <a:gd name="T3" fmla="*/ 0 h 761"/>
              <a:gd name="T4" fmla="*/ 0 w 192"/>
              <a:gd name="T5" fmla="*/ 223 h 761"/>
              <a:gd name="T6" fmla="*/ 192 w 192"/>
              <a:gd name="T7" fmla="*/ 761 h 761"/>
              <a:gd name="T8" fmla="*/ 192 w 192"/>
              <a:gd name="T9" fmla="*/ 724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761">
                <a:moveTo>
                  <a:pt x="192" y="724"/>
                </a:moveTo>
                <a:lnTo>
                  <a:pt x="0" y="0"/>
                </a:lnTo>
                <a:lnTo>
                  <a:pt x="0" y="223"/>
                </a:lnTo>
                <a:lnTo>
                  <a:pt x="192" y="761"/>
                </a:lnTo>
                <a:lnTo>
                  <a:pt x="192" y="7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9" name="Freeform 141"/>
          <p:cNvSpPr>
            <a:spLocks/>
          </p:cNvSpPr>
          <p:nvPr/>
        </p:nvSpPr>
        <p:spPr bwMode="auto">
          <a:xfrm rot="5400000" flipH="1">
            <a:off x="6589032" y="5437158"/>
            <a:ext cx="481651" cy="1074492"/>
          </a:xfrm>
          <a:custGeom>
            <a:avLst/>
            <a:gdLst>
              <a:gd name="T0" fmla="*/ 199 w 199"/>
              <a:gd name="T1" fmla="*/ 408 h 444"/>
              <a:gd name="T2" fmla="*/ 0 w 199"/>
              <a:gd name="T3" fmla="*/ 0 h 444"/>
              <a:gd name="T4" fmla="*/ 0 w 199"/>
              <a:gd name="T5" fmla="*/ 228 h 444"/>
              <a:gd name="T6" fmla="*/ 199 w 199"/>
              <a:gd name="T7" fmla="*/ 444 h 444"/>
              <a:gd name="T8" fmla="*/ 199 w 199"/>
              <a:gd name="T9" fmla="*/ 408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" h="444">
                <a:moveTo>
                  <a:pt x="199" y="408"/>
                </a:moveTo>
                <a:lnTo>
                  <a:pt x="0" y="0"/>
                </a:lnTo>
                <a:lnTo>
                  <a:pt x="0" y="228"/>
                </a:lnTo>
                <a:lnTo>
                  <a:pt x="199" y="444"/>
                </a:lnTo>
                <a:lnTo>
                  <a:pt x="199" y="4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0" name="Freeform 142"/>
          <p:cNvSpPr>
            <a:spLocks/>
          </p:cNvSpPr>
          <p:nvPr/>
        </p:nvSpPr>
        <p:spPr bwMode="auto">
          <a:xfrm rot="5400000" flipH="1">
            <a:off x="5934417" y="5706993"/>
            <a:ext cx="469548" cy="546925"/>
          </a:xfrm>
          <a:custGeom>
            <a:avLst/>
            <a:gdLst>
              <a:gd name="T0" fmla="*/ 194 w 194"/>
              <a:gd name="T1" fmla="*/ 98 h 226"/>
              <a:gd name="T2" fmla="*/ 0 w 194"/>
              <a:gd name="T3" fmla="*/ 0 h 226"/>
              <a:gd name="T4" fmla="*/ 0 w 194"/>
              <a:gd name="T5" fmla="*/ 226 h 226"/>
              <a:gd name="T6" fmla="*/ 194 w 194"/>
              <a:gd name="T7" fmla="*/ 133 h 226"/>
              <a:gd name="T8" fmla="*/ 194 w 194"/>
              <a:gd name="T9" fmla="*/ 9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4" h="226">
                <a:moveTo>
                  <a:pt x="194" y="98"/>
                </a:moveTo>
                <a:lnTo>
                  <a:pt x="0" y="0"/>
                </a:lnTo>
                <a:lnTo>
                  <a:pt x="0" y="226"/>
                </a:lnTo>
                <a:lnTo>
                  <a:pt x="194" y="133"/>
                </a:lnTo>
                <a:lnTo>
                  <a:pt x="194" y="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1" name="Freeform 143"/>
          <p:cNvSpPr>
            <a:spLocks/>
          </p:cNvSpPr>
          <p:nvPr/>
        </p:nvSpPr>
        <p:spPr bwMode="auto">
          <a:xfrm rot="5400000" flipH="1">
            <a:off x="5256807" y="5438368"/>
            <a:ext cx="481651" cy="1072072"/>
          </a:xfrm>
          <a:custGeom>
            <a:avLst/>
            <a:gdLst>
              <a:gd name="T0" fmla="*/ 199 w 199"/>
              <a:gd name="T1" fmla="*/ 0 h 443"/>
              <a:gd name="T2" fmla="*/ 0 w 199"/>
              <a:gd name="T3" fmla="*/ 218 h 443"/>
              <a:gd name="T4" fmla="*/ 0 w 199"/>
              <a:gd name="T5" fmla="*/ 443 h 443"/>
              <a:gd name="T6" fmla="*/ 199 w 199"/>
              <a:gd name="T7" fmla="*/ 35 h 443"/>
              <a:gd name="T8" fmla="*/ 199 w 199"/>
              <a:gd name="T9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" h="443">
                <a:moveTo>
                  <a:pt x="199" y="0"/>
                </a:moveTo>
                <a:lnTo>
                  <a:pt x="0" y="218"/>
                </a:lnTo>
                <a:lnTo>
                  <a:pt x="0" y="443"/>
                </a:lnTo>
                <a:lnTo>
                  <a:pt x="199" y="35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2" name="Freeform 144"/>
          <p:cNvSpPr>
            <a:spLocks/>
          </p:cNvSpPr>
          <p:nvPr/>
        </p:nvSpPr>
        <p:spPr bwMode="auto">
          <a:xfrm rot="5400000" flipH="1">
            <a:off x="4708670" y="5049955"/>
            <a:ext cx="491332" cy="1848900"/>
          </a:xfrm>
          <a:custGeom>
            <a:avLst/>
            <a:gdLst>
              <a:gd name="T0" fmla="*/ 203 w 203"/>
              <a:gd name="T1" fmla="*/ 0 h 764"/>
              <a:gd name="T2" fmla="*/ 0 w 203"/>
              <a:gd name="T3" fmla="*/ 536 h 764"/>
              <a:gd name="T4" fmla="*/ 0 w 203"/>
              <a:gd name="T5" fmla="*/ 764 h 764"/>
              <a:gd name="T6" fmla="*/ 203 w 203"/>
              <a:gd name="T7" fmla="*/ 35 h 764"/>
              <a:gd name="T8" fmla="*/ 203 w 203"/>
              <a:gd name="T9" fmla="*/ 0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" h="764">
                <a:moveTo>
                  <a:pt x="203" y="0"/>
                </a:moveTo>
                <a:lnTo>
                  <a:pt x="0" y="536"/>
                </a:lnTo>
                <a:lnTo>
                  <a:pt x="0" y="764"/>
                </a:lnTo>
                <a:lnTo>
                  <a:pt x="203" y="35"/>
                </a:lnTo>
                <a:lnTo>
                  <a:pt x="2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 rot="5400000" flipH="1">
            <a:off x="7704653" y="6255203"/>
            <a:ext cx="643815" cy="5396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auto">
          <a:xfrm rot="5400000" flipH="1">
            <a:off x="6775364" y="6255203"/>
            <a:ext cx="631713" cy="5517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5" name="Rectangle 39"/>
          <p:cNvSpPr>
            <a:spLocks noChangeArrowheads="1"/>
          </p:cNvSpPr>
          <p:nvPr/>
        </p:nvSpPr>
        <p:spPr bwMode="auto">
          <a:xfrm rot="5400000" flipH="1">
            <a:off x="5853334" y="6257624"/>
            <a:ext cx="631713" cy="546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6" name="Rectangle 40"/>
          <p:cNvSpPr>
            <a:spLocks noChangeArrowheads="1"/>
          </p:cNvSpPr>
          <p:nvPr/>
        </p:nvSpPr>
        <p:spPr bwMode="auto">
          <a:xfrm rot="5400000" flipH="1">
            <a:off x="4920415" y="6256415"/>
            <a:ext cx="636553" cy="5445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7" name="Rectangle 41"/>
          <p:cNvSpPr>
            <a:spLocks noChangeArrowheads="1"/>
          </p:cNvSpPr>
          <p:nvPr/>
        </p:nvSpPr>
        <p:spPr bwMode="auto">
          <a:xfrm rot="5400000" flipH="1">
            <a:off x="3989915" y="6255205"/>
            <a:ext cx="626872" cy="5566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8" name="Rectangle 42"/>
          <p:cNvSpPr>
            <a:spLocks noChangeArrowheads="1"/>
          </p:cNvSpPr>
          <p:nvPr/>
        </p:nvSpPr>
        <p:spPr bwMode="auto">
          <a:xfrm rot="5400000" flipH="1">
            <a:off x="6103795" y="5297923"/>
            <a:ext cx="791456" cy="895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9" name="Freeform 43"/>
          <p:cNvSpPr>
            <a:spLocks noEditPoints="1"/>
          </p:cNvSpPr>
          <p:nvPr/>
        </p:nvSpPr>
        <p:spPr bwMode="auto">
          <a:xfrm rot="5400000" flipH="1">
            <a:off x="7157736" y="4070453"/>
            <a:ext cx="532477" cy="1057551"/>
          </a:xfrm>
          <a:custGeom>
            <a:avLst/>
            <a:gdLst>
              <a:gd name="T0" fmla="*/ 51 w 93"/>
              <a:gd name="T1" fmla="*/ 93 h 184"/>
              <a:gd name="T2" fmla="*/ 93 w 93"/>
              <a:gd name="T3" fmla="*/ 47 h 184"/>
              <a:gd name="T4" fmla="*/ 46 w 93"/>
              <a:gd name="T5" fmla="*/ 0 h 184"/>
              <a:gd name="T6" fmla="*/ 0 w 93"/>
              <a:gd name="T7" fmla="*/ 47 h 184"/>
              <a:gd name="T8" fmla="*/ 36 w 93"/>
              <a:gd name="T9" fmla="*/ 92 h 184"/>
              <a:gd name="T10" fmla="*/ 36 w 93"/>
              <a:gd name="T11" fmla="*/ 184 h 184"/>
              <a:gd name="T12" fmla="*/ 51 w 93"/>
              <a:gd name="T13" fmla="*/ 184 h 184"/>
              <a:gd name="T14" fmla="*/ 51 w 93"/>
              <a:gd name="T15" fmla="*/ 93 h 184"/>
              <a:gd name="T16" fmla="*/ 19 w 93"/>
              <a:gd name="T17" fmla="*/ 47 h 184"/>
              <a:gd name="T18" fmla="*/ 46 w 93"/>
              <a:gd name="T19" fmla="*/ 19 h 184"/>
              <a:gd name="T20" fmla="*/ 74 w 93"/>
              <a:gd name="T21" fmla="*/ 47 h 184"/>
              <a:gd name="T22" fmla="*/ 46 w 93"/>
              <a:gd name="T23" fmla="*/ 74 h 184"/>
              <a:gd name="T24" fmla="*/ 19 w 93"/>
              <a:gd name="T25" fmla="*/ 47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184">
                <a:moveTo>
                  <a:pt x="51" y="93"/>
                </a:moveTo>
                <a:cubicBezTo>
                  <a:pt x="75" y="90"/>
                  <a:pt x="93" y="71"/>
                  <a:pt x="93" y="47"/>
                </a:cubicBezTo>
                <a:cubicBezTo>
                  <a:pt x="93" y="21"/>
                  <a:pt x="72" y="0"/>
                  <a:pt x="46" y="0"/>
                </a:cubicBezTo>
                <a:cubicBezTo>
                  <a:pt x="21" y="0"/>
                  <a:pt x="0" y="21"/>
                  <a:pt x="0" y="47"/>
                </a:cubicBezTo>
                <a:cubicBezTo>
                  <a:pt x="0" y="69"/>
                  <a:pt x="15" y="87"/>
                  <a:pt x="36" y="92"/>
                </a:cubicBezTo>
                <a:cubicBezTo>
                  <a:pt x="36" y="184"/>
                  <a:pt x="36" y="184"/>
                  <a:pt x="36" y="184"/>
                </a:cubicBezTo>
                <a:cubicBezTo>
                  <a:pt x="51" y="184"/>
                  <a:pt x="51" y="184"/>
                  <a:pt x="51" y="184"/>
                </a:cubicBezTo>
                <a:lnTo>
                  <a:pt x="51" y="93"/>
                </a:lnTo>
                <a:close/>
                <a:moveTo>
                  <a:pt x="19" y="47"/>
                </a:moveTo>
                <a:cubicBezTo>
                  <a:pt x="19" y="32"/>
                  <a:pt x="31" y="19"/>
                  <a:pt x="46" y="19"/>
                </a:cubicBezTo>
                <a:cubicBezTo>
                  <a:pt x="61" y="19"/>
                  <a:pt x="74" y="32"/>
                  <a:pt x="74" y="47"/>
                </a:cubicBezTo>
                <a:cubicBezTo>
                  <a:pt x="74" y="62"/>
                  <a:pt x="61" y="74"/>
                  <a:pt x="46" y="74"/>
                </a:cubicBezTo>
                <a:cubicBezTo>
                  <a:pt x="31" y="74"/>
                  <a:pt x="19" y="62"/>
                  <a:pt x="19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0" name="Freeform 44"/>
          <p:cNvSpPr>
            <a:spLocks/>
          </p:cNvSpPr>
          <p:nvPr/>
        </p:nvSpPr>
        <p:spPr bwMode="auto">
          <a:xfrm rot="5400000" flipH="1">
            <a:off x="6488608" y="4540376"/>
            <a:ext cx="372736" cy="440444"/>
          </a:xfrm>
          <a:custGeom>
            <a:avLst/>
            <a:gdLst>
              <a:gd name="T0" fmla="*/ 50 w 65"/>
              <a:gd name="T1" fmla="*/ 0 h 77"/>
              <a:gd name="T2" fmla="*/ 50 w 65"/>
              <a:gd name="T3" fmla="*/ 0 h 77"/>
              <a:gd name="T4" fmla="*/ 2 w 65"/>
              <a:gd name="T5" fmla="*/ 61 h 77"/>
              <a:gd name="T6" fmla="*/ 0 w 65"/>
              <a:gd name="T7" fmla="*/ 61 h 77"/>
              <a:gd name="T8" fmla="*/ 0 w 65"/>
              <a:gd name="T9" fmla="*/ 77 h 77"/>
              <a:gd name="T10" fmla="*/ 2 w 65"/>
              <a:gd name="T11" fmla="*/ 77 h 77"/>
              <a:gd name="T12" fmla="*/ 43 w 65"/>
              <a:gd name="T13" fmla="*/ 63 h 77"/>
              <a:gd name="T14" fmla="*/ 65 w 65"/>
              <a:gd name="T15" fmla="*/ 0 h 77"/>
              <a:gd name="T16" fmla="*/ 65 w 65"/>
              <a:gd name="T17" fmla="*/ 0 h 77"/>
              <a:gd name="T18" fmla="*/ 50 w 65"/>
              <a:gd name="T19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5" h="77">
                <a:moveTo>
                  <a:pt x="50" y="0"/>
                </a:moveTo>
                <a:cubicBezTo>
                  <a:pt x="50" y="0"/>
                  <a:pt x="50" y="0"/>
                  <a:pt x="50" y="0"/>
                </a:cubicBezTo>
                <a:cubicBezTo>
                  <a:pt x="50" y="23"/>
                  <a:pt x="44" y="61"/>
                  <a:pt x="2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77"/>
                  <a:pt x="0" y="77"/>
                  <a:pt x="0" y="77"/>
                </a:cubicBezTo>
                <a:cubicBezTo>
                  <a:pt x="2" y="77"/>
                  <a:pt x="2" y="77"/>
                  <a:pt x="2" y="77"/>
                </a:cubicBezTo>
                <a:cubicBezTo>
                  <a:pt x="13" y="77"/>
                  <a:pt x="29" y="75"/>
                  <a:pt x="43" y="63"/>
                </a:cubicBezTo>
                <a:cubicBezTo>
                  <a:pt x="58" y="50"/>
                  <a:pt x="65" y="29"/>
                  <a:pt x="65" y="0"/>
                </a:cubicBezTo>
                <a:cubicBezTo>
                  <a:pt x="65" y="0"/>
                  <a:pt x="65" y="0"/>
                  <a:pt x="65" y="0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 rot="5400000" flipH="1">
            <a:off x="5247014" y="4600861"/>
            <a:ext cx="2178318" cy="87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2" name="Freeform 46"/>
          <p:cNvSpPr>
            <a:spLocks/>
          </p:cNvSpPr>
          <p:nvPr/>
        </p:nvSpPr>
        <p:spPr bwMode="auto">
          <a:xfrm rot="5400000" flipH="1">
            <a:off x="6334144" y="3159565"/>
            <a:ext cx="355792" cy="435606"/>
          </a:xfrm>
          <a:custGeom>
            <a:avLst/>
            <a:gdLst>
              <a:gd name="T0" fmla="*/ 46 w 62"/>
              <a:gd name="T1" fmla="*/ 0 h 76"/>
              <a:gd name="T2" fmla="*/ 46 w 62"/>
              <a:gd name="T3" fmla="*/ 0 h 76"/>
              <a:gd name="T4" fmla="*/ 1 w 62"/>
              <a:gd name="T5" fmla="*/ 61 h 76"/>
              <a:gd name="T6" fmla="*/ 0 w 62"/>
              <a:gd name="T7" fmla="*/ 61 h 76"/>
              <a:gd name="T8" fmla="*/ 0 w 62"/>
              <a:gd name="T9" fmla="*/ 76 h 76"/>
              <a:gd name="T10" fmla="*/ 1 w 62"/>
              <a:gd name="T11" fmla="*/ 76 h 76"/>
              <a:gd name="T12" fmla="*/ 62 w 62"/>
              <a:gd name="T13" fmla="*/ 0 h 76"/>
              <a:gd name="T14" fmla="*/ 62 w 62"/>
              <a:gd name="T15" fmla="*/ 0 h 76"/>
              <a:gd name="T16" fmla="*/ 46 w 62"/>
              <a:gd name="T17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2" h="76">
                <a:moveTo>
                  <a:pt x="46" y="0"/>
                </a:moveTo>
                <a:cubicBezTo>
                  <a:pt x="46" y="0"/>
                  <a:pt x="46" y="0"/>
                  <a:pt x="46" y="0"/>
                </a:cubicBezTo>
                <a:cubicBezTo>
                  <a:pt x="46" y="55"/>
                  <a:pt x="14" y="61"/>
                  <a:pt x="1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76"/>
                  <a:pt x="0" y="76"/>
                  <a:pt x="0" y="76"/>
                </a:cubicBezTo>
                <a:cubicBezTo>
                  <a:pt x="1" y="76"/>
                  <a:pt x="1" y="76"/>
                  <a:pt x="1" y="76"/>
                </a:cubicBezTo>
                <a:cubicBezTo>
                  <a:pt x="38" y="76"/>
                  <a:pt x="62" y="47"/>
                  <a:pt x="62" y="0"/>
                </a:cubicBezTo>
                <a:cubicBezTo>
                  <a:pt x="62" y="0"/>
                  <a:pt x="62" y="0"/>
                  <a:pt x="62" y="0"/>
                </a:cubicBezTo>
                <a:lnTo>
                  <a:pt x="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3" name="Freeform 47"/>
          <p:cNvSpPr>
            <a:spLocks noEditPoints="1"/>
          </p:cNvSpPr>
          <p:nvPr/>
        </p:nvSpPr>
        <p:spPr bwMode="auto">
          <a:xfrm rot="5400000" flipH="1">
            <a:off x="7078290" y="2627557"/>
            <a:ext cx="527637" cy="1224534"/>
          </a:xfrm>
          <a:custGeom>
            <a:avLst/>
            <a:gdLst>
              <a:gd name="T0" fmla="*/ 53 w 92"/>
              <a:gd name="T1" fmla="*/ 93 h 213"/>
              <a:gd name="T2" fmla="*/ 92 w 92"/>
              <a:gd name="T3" fmla="*/ 47 h 213"/>
              <a:gd name="T4" fmla="*/ 46 w 92"/>
              <a:gd name="T5" fmla="*/ 0 h 213"/>
              <a:gd name="T6" fmla="*/ 0 w 92"/>
              <a:gd name="T7" fmla="*/ 47 h 213"/>
              <a:gd name="T8" fmla="*/ 37 w 92"/>
              <a:gd name="T9" fmla="*/ 92 h 213"/>
              <a:gd name="T10" fmla="*/ 37 w 92"/>
              <a:gd name="T11" fmla="*/ 213 h 213"/>
              <a:gd name="T12" fmla="*/ 53 w 92"/>
              <a:gd name="T13" fmla="*/ 213 h 213"/>
              <a:gd name="T14" fmla="*/ 53 w 92"/>
              <a:gd name="T15" fmla="*/ 93 h 213"/>
              <a:gd name="T16" fmla="*/ 19 w 92"/>
              <a:gd name="T17" fmla="*/ 47 h 213"/>
              <a:gd name="T18" fmla="*/ 46 w 92"/>
              <a:gd name="T19" fmla="*/ 19 h 213"/>
              <a:gd name="T20" fmla="*/ 73 w 92"/>
              <a:gd name="T21" fmla="*/ 47 h 213"/>
              <a:gd name="T22" fmla="*/ 46 w 92"/>
              <a:gd name="T23" fmla="*/ 74 h 213"/>
              <a:gd name="T24" fmla="*/ 19 w 92"/>
              <a:gd name="T25" fmla="*/ 47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" h="213">
                <a:moveTo>
                  <a:pt x="53" y="93"/>
                </a:moveTo>
                <a:cubicBezTo>
                  <a:pt x="75" y="89"/>
                  <a:pt x="92" y="70"/>
                  <a:pt x="92" y="47"/>
                </a:cubicBezTo>
                <a:cubicBezTo>
                  <a:pt x="92" y="21"/>
                  <a:pt x="72" y="0"/>
                  <a:pt x="46" y="0"/>
                </a:cubicBezTo>
                <a:cubicBezTo>
                  <a:pt x="20" y="0"/>
                  <a:pt x="0" y="21"/>
                  <a:pt x="0" y="47"/>
                </a:cubicBezTo>
                <a:cubicBezTo>
                  <a:pt x="0" y="69"/>
                  <a:pt x="16" y="88"/>
                  <a:pt x="37" y="92"/>
                </a:cubicBezTo>
                <a:cubicBezTo>
                  <a:pt x="37" y="213"/>
                  <a:pt x="37" y="213"/>
                  <a:pt x="37" y="213"/>
                </a:cubicBezTo>
                <a:cubicBezTo>
                  <a:pt x="53" y="213"/>
                  <a:pt x="53" y="213"/>
                  <a:pt x="53" y="213"/>
                </a:cubicBezTo>
                <a:lnTo>
                  <a:pt x="53" y="93"/>
                </a:lnTo>
                <a:close/>
                <a:moveTo>
                  <a:pt x="19" y="47"/>
                </a:moveTo>
                <a:cubicBezTo>
                  <a:pt x="19" y="32"/>
                  <a:pt x="31" y="19"/>
                  <a:pt x="46" y="19"/>
                </a:cubicBezTo>
                <a:cubicBezTo>
                  <a:pt x="61" y="19"/>
                  <a:pt x="73" y="32"/>
                  <a:pt x="73" y="47"/>
                </a:cubicBezTo>
                <a:cubicBezTo>
                  <a:pt x="73" y="62"/>
                  <a:pt x="61" y="74"/>
                  <a:pt x="46" y="74"/>
                </a:cubicBezTo>
                <a:cubicBezTo>
                  <a:pt x="31" y="74"/>
                  <a:pt x="19" y="62"/>
                  <a:pt x="19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4" name="Rectangle 48"/>
          <p:cNvSpPr>
            <a:spLocks noChangeArrowheads="1"/>
          </p:cNvSpPr>
          <p:nvPr/>
        </p:nvSpPr>
        <p:spPr bwMode="auto">
          <a:xfrm rot="5400000" flipH="1">
            <a:off x="4404754" y="3944945"/>
            <a:ext cx="3516773" cy="84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5" name="Freeform 49"/>
          <p:cNvSpPr>
            <a:spLocks noEditPoints="1"/>
          </p:cNvSpPr>
          <p:nvPr/>
        </p:nvSpPr>
        <p:spPr bwMode="auto">
          <a:xfrm rot="5400000" flipH="1">
            <a:off x="7025844" y="1194714"/>
            <a:ext cx="532477" cy="1321335"/>
          </a:xfrm>
          <a:custGeom>
            <a:avLst/>
            <a:gdLst>
              <a:gd name="T0" fmla="*/ 54 w 93"/>
              <a:gd name="T1" fmla="*/ 92 h 230"/>
              <a:gd name="T2" fmla="*/ 93 w 93"/>
              <a:gd name="T3" fmla="*/ 47 h 230"/>
              <a:gd name="T4" fmla="*/ 47 w 93"/>
              <a:gd name="T5" fmla="*/ 0 h 230"/>
              <a:gd name="T6" fmla="*/ 0 w 93"/>
              <a:gd name="T7" fmla="*/ 47 h 230"/>
              <a:gd name="T8" fmla="*/ 39 w 93"/>
              <a:gd name="T9" fmla="*/ 92 h 230"/>
              <a:gd name="T10" fmla="*/ 39 w 93"/>
              <a:gd name="T11" fmla="*/ 230 h 230"/>
              <a:gd name="T12" fmla="*/ 54 w 93"/>
              <a:gd name="T13" fmla="*/ 230 h 230"/>
              <a:gd name="T14" fmla="*/ 54 w 93"/>
              <a:gd name="T15" fmla="*/ 92 h 230"/>
              <a:gd name="T16" fmla="*/ 19 w 93"/>
              <a:gd name="T17" fmla="*/ 47 h 230"/>
              <a:gd name="T18" fmla="*/ 47 w 93"/>
              <a:gd name="T19" fmla="*/ 19 h 230"/>
              <a:gd name="T20" fmla="*/ 74 w 93"/>
              <a:gd name="T21" fmla="*/ 47 h 230"/>
              <a:gd name="T22" fmla="*/ 47 w 93"/>
              <a:gd name="T23" fmla="*/ 74 h 230"/>
              <a:gd name="T24" fmla="*/ 19 w 93"/>
              <a:gd name="T25" fmla="*/ 47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230">
                <a:moveTo>
                  <a:pt x="54" y="92"/>
                </a:moveTo>
                <a:cubicBezTo>
                  <a:pt x="76" y="89"/>
                  <a:pt x="93" y="70"/>
                  <a:pt x="93" y="47"/>
                </a:cubicBezTo>
                <a:cubicBezTo>
                  <a:pt x="93" y="21"/>
                  <a:pt x="72" y="0"/>
                  <a:pt x="47" y="0"/>
                </a:cubicBezTo>
                <a:cubicBezTo>
                  <a:pt x="21" y="0"/>
                  <a:pt x="0" y="21"/>
                  <a:pt x="0" y="47"/>
                </a:cubicBezTo>
                <a:cubicBezTo>
                  <a:pt x="0" y="70"/>
                  <a:pt x="17" y="89"/>
                  <a:pt x="39" y="92"/>
                </a:cubicBezTo>
                <a:cubicBezTo>
                  <a:pt x="39" y="230"/>
                  <a:pt x="39" y="230"/>
                  <a:pt x="39" y="230"/>
                </a:cubicBezTo>
                <a:cubicBezTo>
                  <a:pt x="54" y="230"/>
                  <a:pt x="54" y="230"/>
                  <a:pt x="54" y="230"/>
                </a:cubicBezTo>
                <a:lnTo>
                  <a:pt x="54" y="92"/>
                </a:lnTo>
                <a:close/>
                <a:moveTo>
                  <a:pt x="19" y="47"/>
                </a:moveTo>
                <a:cubicBezTo>
                  <a:pt x="19" y="32"/>
                  <a:pt x="31" y="19"/>
                  <a:pt x="47" y="19"/>
                </a:cubicBezTo>
                <a:cubicBezTo>
                  <a:pt x="62" y="19"/>
                  <a:pt x="74" y="32"/>
                  <a:pt x="74" y="47"/>
                </a:cubicBezTo>
                <a:cubicBezTo>
                  <a:pt x="74" y="62"/>
                  <a:pt x="62" y="74"/>
                  <a:pt x="47" y="74"/>
                </a:cubicBezTo>
                <a:cubicBezTo>
                  <a:pt x="31" y="74"/>
                  <a:pt x="19" y="62"/>
                  <a:pt x="19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6" name="Freeform 50"/>
          <p:cNvSpPr>
            <a:spLocks/>
          </p:cNvSpPr>
          <p:nvPr/>
        </p:nvSpPr>
        <p:spPr bwMode="auto">
          <a:xfrm rot="5400000" flipH="1">
            <a:off x="6167952" y="1765447"/>
            <a:ext cx="416300" cy="510625"/>
          </a:xfrm>
          <a:custGeom>
            <a:avLst/>
            <a:gdLst>
              <a:gd name="T0" fmla="*/ 58 w 73"/>
              <a:gd name="T1" fmla="*/ 0 h 89"/>
              <a:gd name="T2" fmla="*/ 58 w 73"/>
              <a:gd name="T3" fmla="*/ 1 h 89"/>
              <a:gd name="T4" fmla="*/ 1 w 73"/>
              <a:gd name="T5" fmla="*/ 74 h 89"/>
              <a:gd name="T6" fmla="*/ 0 w 73"/>
              <a:gd name="T7" fmla="*/ 74 h 89"/>
              <a:gd name="T8" fmla="*/ 0 w 73"/>
              <a:gd name="T9" fmla="*/ 89 h 89"/>
              <a:gd name="T10" fmla="*/ 1 w 73"/>
              <a:gd name="T11" fmla="*/ 89 h 89"/>
              <a:gd name="T12" fmla="*/ 58 w 73"/>
              <a:gd name="T13" fmla="*/ 60 h 89"/>
              <a:gd name="T14" fmla="*/ 73 w 73"/>
              <a:gd name="T15" fmla="*/ 1 h 89"/>
              <a:gd name="T16" fmla="*/ 73 w 73"/>
              <a:gd name="T17" fmla="*/ 0 h 89"/>
              <a:gd name="T18" fmla="*/ 58 w 73"/>
              <a:gd name="T19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89">
                <a:moveTo>
                  <a:pt x="58" y="0"/>
                </a:moveTo>
                <a:cubicBezTo>
                  <a:pt x="58" y="1"/>
                  <a:pt x="58" y="1"/>
                  <a:pt x="58" y="1"/>
                </a:cubicBezTo>
                <a:cubicBezTo>
                  <a:pt x="58" y="23"/>
                  <a:pt x="52" y="74"/>
                  <a:pt x="1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89"/>
                  <a:pt x="0" y="89"/>
                  <a:pt x="0" y="89"/>
                </a:cubicBezTo>
                <a:cubicBezTo>
                  <a:pt x="1" y="89"/>
                  <a:pt x="1" y="89"/>
                  <a:pt x="1" y="89"/>
                </a:cubicBezTo>
                <a:cubicBezTo>
                  <a:pt x="26" y="89"/>
                  <a:pt x="45" y="79"/>
                  <a:pt x="58" y="60"/>
                </a:cubicBezTo>
                <a:cubicBezTo>
                  <a:pt x="71" y="41"/>
                  <a:pt x="73" y="17"/>
                  <a:pt x="73" y="1"/>
                </a:cubicBezTo>
                <a:cubicBezTo>
                  <a:pt x="73" y="0"/>
                  <a:pt x="73" y="0"/>
                  <a:pt x="73" y="0"/>
                </a:cubicBezTo>
                <a:lnTo>
                  <a:pt x="5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7" name="Freeform 51"/>
          <p:cNvSpPr>
            <a:spLocks/>
          </p:cNvSpPr>
          <p:nvPr/>
        </p:nvSpPr>
        <p:spPr bwMode="auto">
          <a:xfrm rot="5400000" flipH="1">
            <a:off x="5641600" y="1745385"/>
            <a:ext cx="348531" cy="459805"/>
          </a:xfrm>
          <a:custGeom>
            <a:avLst/>
            <a:gdLst>
              <a:gd name="T0" fmla="*/ 61 w 61"/>
              <a:gd name="T1" fmla="*/ 78 h 80"/>
              <a:gd name="T2" fmla="*/ 4 w 61"/>
              <a:gd name="T3" fmla="*/ 1 h 80"/>
              <a:gd name="T4" fmla="*/ 0 w 61"/>
              <a:gd name="T5" fmla="*/ 0 h 80"/>
              <a:gd name="T6" fmla="*/ 0 w 61"/>
              <a:gd name="T7" fmla="*/ 16 h 80"/>
              <a:gd name="T8" fmla="*/ 3 w 61"/>
              <a:gd name="T9" fmla="*/ 16 h 80"/>
              <a:gd name="T10" fmla="*/ 46 w 61"/>
              <a:gd name="T11" fmla="*/ 78 h 80"/>
              <a:gd name="T12" fmla="*/ 46 w 61"/>
              <a:gd name="T13" fmla="*/ 80 h 80"/>
              <a:gd name="T14" fmla="*/ 61 w 61"/>
              <a:gd name="T15" fmla="*/ 80 h 80"/>
              <a:gd name="T16" fmla="*/ 61 w 61"/>
              <a:gd name="T17" fmla="*/ 7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" h="80">
                <a:moveTo>
                  <a:pt x="61" y="78"/>
                </a:moveTo>
                <a:cubicBezTo>
                  <a:pt x="61" y="26"/>
                  <a:pt x="45" y="3"/>
                  <a:pt x="4" y="1"/>
                </a:cubicBezTo>
                <a:cubicBezTo>
                  <a:pt x="3" y="1"/>
                  <a:pt x="2" y="1"/>
                  <a:pt x="0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2" y="16"/>
                  <a:pt x="3" y="16"/>
                </a:cubicBezTo>
                <a:cubicBezTo>
                  <a:pt x="26" y="18"/>
                  <a:pt x="46" y="24"/>
                  <a:pt x="46" y="78"/>
                </a:cubicBezTo>
                <a:cubicBezTo>
                  <a:pt x="46" y="80"/>
                  <a:pt x="46" y="80"/>
                  <a:pt x="46" y="80"/>
                </a:cubicBezTo>
                <a:cubicBezTo>
                  <a:pt x="61" y="80"/>
                  <a:pt x="61" y="80"/>
                  <a:pt x="61" y="80"/>
                </a:cubicBezTo>
                <a:lnTo>
                  <a:pt x="61" y="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8" name="Freeform 52"/>
          <p:cNvSpPr>
            <a:spLocks/>
          </p:cNvSpPr>
          <p:nvPr/>
        </p:nvSpPr>
        <p:spPr bwMode="auto">
          <a:xfrm rot="5400000" flipH="1">
            <a:off x="4198630" y="3899890"/>
            <a:ext cx="3597474" cy="96801"/>
          </a:xfrm>
          <a:custGeom>
            <a:avLst/>
            <a:gdLst>
              <a:gd name="T0" fmla="*/ 0 w 501"/>
              <a:gd name="T1" fmla="*/ 2 h 17"/>
              <a:gd name="T2" fmla="*/ 0 w 501"/>
              <a:gd name="T3" fmla="*/ 17 h 17"/>
              <a:gd name="T4" fmla="*/ 501 w 501"/>
              <a:gd name="T5" fmla="*/ 17 h 17"/>
              <a:gd name="T6" fmla="*/ 501 w 501"/>
              <a:gd name="T7" fmla="*/ 1 h 17"/>
              <a:gd name="T8" fmla="*/ 0 w 501"/>
              <a:gd name="T9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1" h="17">
                <a:moveTo>
                  <a:pt x="0" y="2"/>
                </a:moveTo>
                <a:cubicBezTo>
                  <a:pt x="0" y="17"/>
                  <a:pt x="0" y="17"/>
                  <a:pt x="0" y="17"/>
                </a:cubicBezTo>
                <a:cubicBezTo>
                  <a:pt x="4" y="17"/>
                  <a:pt x="447" y="15"/>
                  <a:pt x="501" y="17"/>
                </a:cubicBezTo>
                <a:cubicBezTo>
                  <a:pt x="501" y="1"/>
                  <a:pt x="501" y="1"/>
                  <a:pt x="501" y="1"/>
                </a:cubicBezTo>
                <a:cubicBezTo>
                  <a:pt x="443" y="0"/>
                  <a:pt x="18" y="2"/>
                  <a:pt x="0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9" name="Freeform 53"/>
          <p:cNvSpPr>
            <a:spLocks noEditPoints="1"/>
          </p:cNvSpPr>
          <p:nvPr/>
        </p:nvSpPr>
        <p:spPr bwMode="auto">
          <a:xfrm rot="5400000" flipH="1">
            <a:off x="4706452" y="1251851"/>
            <a:ext cx="532477" cy="1212432"/>
          </a:xfrm>
          <a:custGeom>
            <a:avLst/>
            <a:gdLst>
              <a:gd name="T0" fmla="*/ 56 w 93"/>
              <a:gd name="T1" fmla="*/ 119 h 211"/>
              <a:gd name="T2" fmla="*/ 56 w 93"/>
              <a:gd name="T3" fmla="*/ 0 h 211"/>
              <a:gd name="T4" fmla="*/ 41 w 93"/>
              <a:gd name="T5" fmla="*/ 0 h 211"/>
              <a:gd name="T6" fmla="*/ 41 w 93"/>
              <a:gd name="T7" fmla="*/ 118 h 211"/>
              <a:gd name="T8" fmla="*/ 0 w 93"/>
              <a:gd name="T9" fmla="*/ 164 h 211"/>
              <a:gd name="T10" fmla="*/ 46 w 93"/>
              <a:gd name="T11" fmla="*/ 211 h 211"/>
              <a:gd name="T12" fmla="*/ 93 w 93"/>
              <a:gd name="T13" fmla="*/ 164 h 211"/>
              <a:gd name="T14" fmla="*/ 56 w 93"/>
              <a:gd name="T15" fmla="*/ 119 h 211"/>
              <a:gd name="T16" fmla="*/ 46 w 93"/>
              <a:gd name="T17" fmla="*/ 191 h 211"/>
              <a:gd name="T18" fmla="*/ 19 w 93"/>
              <a:gd name="T19" fmla="*/ 164 h 211"/>
              <a:gd name="T20" fmla="*/ 46 w 93"/>
              <a:gd name="T21" fmla="*/ 137 h 211"/>
              <a:gd name="T22" fmla="*/ 74 w 93"/>
              <a:gd name="T23" fmla="*/ 164 h 211"/>
              <a:gd name="T24" fmla="*/ 46 w 93"/>
              <a:gd name="T25" fmla="*/ 191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211">
                <a:moveTo>
                  <a:pt x="56" y="119"/>
                </a:moveTo>
                <a:cubicBezTo>
                  <a:pt x="56" y="0"/>
                  <a:pt x="56" y="0"/>
                  <a:pt x="56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18" y="121"/>
                  <a:pt x="0" y="141"/>
                  <a:pt x="0" y="164"/>
                </a:cubicBezTo>
                <a:cubicBezTo>
                  <a:pt x="0" y="190"/>
                  <a:pt x="21" y="211"/>
                  <a:pt x="46" y="211"/>
                </a:cubicBezTo>
                <a:cubicBezTo>
                  <a:pt x="72" y="211"/>
                  <a:pt x="93" y="190"/>
                  <a:pt x="93" y="164"/>
                </a:cubicBezTo>
                <a:cubicBezTo>
                  <a:pt x="93" y="142"/>
                  <a:pt x="77" y="123"/>
                  <a:pt x="56" y="119"/>
                </a:cubicBezTo>
                <a:close/>
                <a:moveTo>
                  <a:pt x="46" y="191"/>
                </a:moveTo>
                <a:cubicBezTo>
                  <a:pt x="31" y="191"/>
                  <a:pt x="19" y="179"/>
                  <a:pt x="19" y="164"/>
                </a:cubicBezTo>
                <a:cubicBezTo>
                  <a:pt x="19" y="149"/>
                  <a:pt x="31" y="137"/>
                  <a:pt x="46" y="137"/>
                </a:cubicBezTo>
                <a:cubicBezTo>
                  <a:pt x="61" y="137"/>
                  <a:pt x="74" y="149"/>
                  <a:pt x="74" y="164"/>
                </a:cubicBezTo>
                <a:cubicBezTo>
                  <a:pt x="74" y="179"/>
                  <a:pt x="61" y="191"/>
                  <a:pt x="46" y="1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30" name="Freeform 54"/>
          <p:cNvSpPr>
            <a:spLocks/>
          </p:cNvSpPr>
          <p:nvPr/>
        </p:nvSpPr>
        <p:spPr bwMode="auto">
          <a:xfrm rot="5400000" flipH="1">
            <a:off x="5504499" y="3314881"/>
            <a:ext cx="394520" cy="377523"/>
          </a:xfrm>
          <a:custGeom>
            <a:avLst/>
            <a:gdLst>
              <a:gd name="T0" fmla="*/ 69 w 69"/>
              <a:gd name="T1" fmla="*/ 64 h 66"/>
              <a:gd name="T2" fmla="*/ 1 w 69"/>
              <a:gd name="T3" fmla="*/ 0 h 66"/>
              <a:gd name="T4" fmla="*/ 0 w 69"/>
              <a:gd name="T5" fmla="*/ 0 h 66"/>
              <a:gd name="T6" fmla="*/ 0 w 69"/>
              <a:gd name="T7" fmla="*/ 15 h 66"/>
              <a:gd name="T8" fmla="*/ 1 w 69"/>
              <a:gd name="T9" fmla="*/ 15 h 66"/>
              <a:gd name="T10" fmla="*/ 53 w 69"/>
              <a:gd name="T11" fmla="*/ 64 h 66"/>
              <a:gd name="T12" fmla="*/ 53 w 69"/>
              <a:gd name="T13" fmla="*/ 66 h 66"/>
              <a:gd name="T14" fmla="*/ 69 w 69"/>
              <a:gd name="T15" fmla="*/ 66 h 66"/>
              <a:gd name="T16" fmla="*/ 69 w 69"/>
              <a:gd name="T17" fmla="*/ 6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" h="66">
                <a:moveTo>
                  <a:pt x="69" y="64"/>
                </a:moveTo>
                <a:cubicBezTo>
                  <a:pt x="69" y="28"/>
                  <a:pt x="3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1" y="15"/>
                  <a:pt x="53" y="36"/>
                  <a:pt x="53" y="64"/>
                </a:cubicBezTo>
                <a:cubicBezTo>
                  <a:pt x="53" y="65"/>
                  <a:pt x="53" y="66"/>
                  <a:pt x="53" y="66"/>
                </a:cubicBezTo>
                <a:cubicBezTo>
                  <a:pt x="69" y="66"/>
                  <a:pt x="69" y="66"/>
                  <a:pt x="69" y="66"/>
                </a:cubicBezTo>
                <a:cubicBezTo>
                  <a:pt x="69" y="66"/>
                  <a:pt x="69" y="65"/>
                  <a:pt x="69" y="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31" name="Rectangle 55"/>
          <p:cNvSpPr>
            <a:spLocks noChangeArrowheads="1"/>
          </p:cNvSpPr>
          <p:nvPr/>
        </p:nvSpPr>
        <p:spPr bwMode="auto">
          <a:xfrm rot="5400000" flipH="1">
            <a:off x="4835965" y="4672471"/>
            <a:ext cx="2027838" cy="847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32" name="Freeform 56"/>
          <p:cNvSpPr>
            <a:spLocks noEditPoints="1"/>
          </p:cNvSpPr>
          <p:nvPr/>
        </p:nvSpPr>
        <p:spPr bwMode="auto">
          <a:xfrm rot="5400000" flipH="1">
            <a:off x="4744002" y="2804470"/>
            <a:ext cx="532477" cy="1120472"/>
          </a:xfrm>
          <a:custGeom>
            <a:avLst/>
            <a:gdLst>
              <a:gd name="T0" fmla="*/ 55 w 93"/>
              <a:gd name="T1" fmla="*/ 103 h 195"/>
              <a:gd name="T2" fmla="*/ 56 w 93"/>
              <a:gd name="T3" fmla="*/ 0 h 195"/>
              <a:gd name="T4" fmla="*/ 40 w 93"/>
              <a:gd name="T5" fmla="*/ 0 h 195"/>
              <a:gd name="T6" fmla="*/ 39 w 93"/>
              <a:gd name="T7" fmla="*/ 102 h 195"/>
              <a:gd name="T8" fmla="*/ 0 w 93"/>
              <a:gd name="T9" fmla="*/ 148 h 195"/>
              <a:gd name="T10" fmla="*/ 47 w 93"/>
              <a:gd name="T11" fmla="*/ 195 h 195"/>
              <a:gd name="T12" fmla="*/ 93 w 93"/>
              <a:gd name="T13" fmla="*/ 148 h 195"/>
              <a:gd name="T14" fmla="*/ 55 w 93"/>
              <a:gd name="T15" fmla="*/ 103 h 195"/>
              <a:gd name="T16" fmla="*/ 47 w 93"/>
              <a:gd name="T17" fmla="*/ 176 h 195"/>
              <a:gd name="T18" fmla="*/ 19 w 93"/>
              <a:gd name="T19" fmla="*/ 148 h 195"/>
              <a:gd name="T20" fmla="*/ 47 w 93"/>
              <a:gd name="T21" fmla="*/ 121 h 195"/>
              <a:gd name="T22" fmla="*/ 74 w 93"/>
              <a:gd name="T23" fmla="*/ 148 h 195"/>
              <a:gd name="T24" fmla="*/ 47 w 93"/>
              <a:gd name="T25" fmla="*/ 17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195">
                <a:moveTo>
                  <a:pt x="55" y="103"/>
                </a:moveTo>
                <a:cubicBezTo>
                  <a:pt x="55" y="81"/>
                  <a:pt x="56" y="27"/>
                  <a:pt x="56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27"/>
                  <a:pt x="39" y="81"/>
                  <a:pt x="39" y="102"/>
                </a:cubicBezTo>
                <a:cubicBezTo>
                  <a:pt x="17" y="106"/>
                  <a:pt x="0" y="125"/>
                  <a:pt x="0" y="148"/>
                </a:cubicBezTo>
                <a:cubicBezTo>
                  <a:pt x="0" y="174"/>
                  <a:pt x="21" y="195"/>
                  <a:pt x="47" y="195"/>
                </a:cubicBezTo>
                <a:cubicBezTo>
                  <a:pt x="72" y="195"/>
                  <a:pt x="93" y="174"/>
                  <a:pt x="93" y="148"/>
                </a:cubicBezTo>
                <a:cubicBezTo>
                  <a:pt x="93" y="125"/>
                  <a:pt x="77" y="106"/>
                  <a:pt x="55" y="103"/>
                </a:cubicBezTo>
                <a:close/>
                <a:moveTo>
                  <a:pt x="47" y="176"/>
                </a:moveTo>
                <a:cubicBezTo>
                  <a:pt x="32" y="176"/>
                  <a:pt x="19" y="163"/>
                  <a:pt x="19" y="148"/>
                </a:cubicBezTo>
                <a:cubicBezTo>
                  <a:pt x="19" y="133"/>
                  <a:pt x="32" y="121"/>
                  <a:pt x="47" y="121"/>
                </a:cubicBezTo>
                <a:cubicBezTo>
                  <a:pt x="62" y="121"/>
                  <a:pt x="74" y="133"/>
                  <a:pt x="74" y="148"/>
                </a:cubicBezTo>
                <a:cubicBezTo>
                  <a:pt x="74" y="163"/>
                  <a:pt x="62" y="176"/>
                  <a:pt x="47" y="1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42" name="TextBox 173"/>
          <p:cNvSpPr txBox="1"/>
          <p:nvPr/>
        </p:nvSpPr>
        <p:spPr>
          <a:xfrm>
            <a:off x="4427258" y="1696434"/>
            <a:ext cx="386612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43" name="TextBox 174"/>
          <p:cNvSpPr txBox="1"/>
          <p:nvPr/>
        </p:nvSpPr>
        <p:spPr>
          <a:xfrm>
            <a:off x="7487452" y="1683795"/>
            <a:ext cx="388216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44" name="TextBox 175"/>
          <p:cNvSpPr txBox="1"/>
          <p:nvPr/>
        </p:nvSpPr>
        <p:spPr>
          <a:xfrm>
            <a:off x="7478847" y="4440469"/>
            <a:ext cx="393024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06</a:t>
            </a:r>
            <a:endParaRPr lang="en-US" sz="1466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TextBox 176"/>
          <p:cNvSpPr txBox="1"/>
          <p:nvPr/>
        </p:nvSpPr>
        <p:spPr>
          <a:xfrm>
            <a:off x="4538543" y="3218421"/>
            <a:ext cx="388216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46" name="TextBox 177"/>
          <p:cNvSpPr txBox="1"/>
          <p:nvPr/>
        </p:nvSpPr>
        <p:spPr>
          <a:xfrm>
            <a:off x="4147927" y="4363614"/>
            <a:ext cx="356155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39" name="Freeform 143"/>
          <p:cNvSpPr>
            <a:spLocks/>
          </p:cNvSpPr>
          <p:nvPr/>
        </p:nvSpPr>
        <p:spPr bwMode="auto">
          <a:xfrm rot="5400000" flipH="1">
            <a:off x="4291397" y="4681436"/>
            <a:ext cx="271723" cy="2414530"/>
          </a:xfrm>
          <a:custGeom>
            <a:avLst/>
            <a:gdLst>
              <a:gd name="T0" fmla="*/ 199 w 199"/>
              <a:gd name="T1" fmla="*/ 0 h 443"/>
              <a:gd name="T2" fmla="*/ 0 w 199"/>
              <a:gd name="T3" fmla="*/ 218 h 443"/>
              <a:gd name="T4" fmla="*/ 0 w 199"/>
              <a:gd name="T5" fmla="*/ 443 h 443"/>
              <a:gd name="T6" fmla="*/ 199 w 199"/>
              <a:gd name="T7" fmla="*/ 35 h 443"/>
              <a:gd name="T8" fmla="*/ 199 w 199"/>
              <a:gd name="T9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" h="443">
                <a:moveTo>
                  <a:pt x="199" y="0"/>
                </a:moveTo>
                <a:lnTo>
                  <a:pt x="0" y="218"/>
                </a:lnTo>
                <a:lnTo>
                  <a:pt x="0" y="443"/>
                </a:lnTo>
                <a:lnTo>
                  <a:pt x="199" y="35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47" name="Rectangle 40"/>
          <p:cNvSpPr>
            <a:spLocks noChangeArrowheads="1"/>
          </p:cNvSpPr>
          <p:nvPr/>
        </p:nvSpPr>
        <p:spPr bwMode="auto">
          <a:xfrm rot="5400000" flipH="1">
            <a:off x="3123114" y="6172465"/>
            <a:ext cx="840309" cy="5445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48" name="Freeform 51"/>
          <p:cNvSpPr>
            <a:spLocks/>
          </p:cNvSpPr>
          <p:nvPr/>
        </p:nvSpPr>
        <p:spPr bwMode="auto">
          <a:xfrm rot="5400000" flipH="1">
            <a:off x="5245912" y="4420492"/>
            <a:ext cx="348531" cy="459805"/>
          </a:xfrm>
          <a:custGeom>
            <a:avLst/>
            <a:gdLst>
              <a:gd name="T0" fmla="*/ 61 w 61"/>
              <a:gd name="T1" fmla="*/ 78 h 80"/>
              <a:gd name="T2" fmla="*/ 4 w 61"/>
              <a:gd name="T3" fmla="*/ 1 h 80"/>
              <a:gd name="T4" fmla="*/ 0 w 61"/>
              <a:gd name="T5" fmla="*/ 0 h 80"/>
              <a:gd name="T6" fmla="*/ 0 w 61"/>
              <a:gd name="T7" fmla="*/ 16 h 80"/>
              <a:gd name="T8" fmla="*/ 3 w 61"/>
              <a:gd name="T9" fmla="*/ 16 h 80"/>
              <a:gd name="T10" fmla="*/ 46 w 61"/>
              <a:gd name="T11" fmla="*/ 78 h 80"/>
              <a:gd name="T12" fmla="*/ 46 w 61"/>
              <a:gd name="T13" fmla="*/ 80 h 80"/>
              <a:gd name="T14" fmla="*/ 61 w 61"/>
              <a:gd name="T15" fmla="*/ 80 h 80"/>
              <a:gd name="T16" fmla="*/ 61 w 61"/>
              <a:gd name="T17" fmla="*/ 7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" h="80">
                <a:moveTo>
                  <a:pt x="61" y="78"/>
                </a:moveTo>
                <a:cubicBezTo>
                  <a:pt x="61" y="26"/>
                  <a:pt x="45" y="3"/>
                  <a:pt x="4" y="1"/>
                </a:cubicBezTo>
                <a:cubicBezTo>
                  <a:pt x="3" y="1"/>
                  <a:pt x="2" y="1"/>
                  <a:pt x="0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2" y="16"/>
                  <a:pt x="3" y="16"/>
                </a:cubicBezTo>
                <a:cubicBezTo>
                  <a:pt x="26" y="18"/>
                  <a:pt x="46" y="24"/>
                  <a:pt x="46" y="78"/>
                </a:cubicBezTo>
                <a:cubicBezTo>
                  <a:pt x="46" y="80"/>
                  <a:pt x="46" y="80"/>
                  <a:pt x="46" y="80"/>
                </a:cubicBezTo>
                <a:cubicBezTo>
                  <a:pt x="61" y="80"/>
                  <a:pt x="61" y="80"/>
                  <a:pt x="61" y="80"/>
                </a:cubicBezTo>
                <a:lnTo>
                  <a:pt x="61" y="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49" name="Freeform 52"/>
          <p:cNvSpPr>
            <a:spLocks/>
          </p:cNvSpPr>
          <p:nvPr/>
        </p:nvSpPr>
        <p:spPr bwMode="auto">
          <a:xfrm rot="5400000" flipH="1">
            <a:off x="5100243" y="5218557"/>
            <a:ext cx="992240" cy="76319"/>
          </a:xfrm>
          <a:custGeom>
            <a:avLst/>
            <a:gdLst>
              <a:gd name="T0" fmla="*/ 0 w 501"/>
              <a:gd name="T1" fmla="*/ 2 h 17"/>
              <a:gd name="T2" fmla="*/ 0 w 501"/>
              <a:gd name="T3" fmla="*/ 17 h 17"/>
              <a:gd name="T4" fmla="*/ 501 w 501"/>
              <a:gd name="T5" fmla="*/ 17 h 17"/>
              <a:gd name="T6" fmla="*/ 501 w 501"/>
              <a:gd name="T7" fmla="*/ 1 h 17"/>
              <a:gd name="T8" fmla="*/ 0 w 501"/>
              <a:gd name="T9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1" h="17">
                <a:moveTo>
                  <a:pt x="0" y="2"/>
                </a:moveTo>
                <a:cubicBezTo>
                  <a:pt x="0" y="17"/>
                  <a:pt x="0" y="17"/>
                  <a:pt x="0" y="17"/>
                </a:cubicBezTo>
                <a:cubicBezTo>
                  <a:pt x="4" y="17"/>
                  <a:pt x="447" y="15"/>
                  <a:pt x="501" y="17"/>
                </a:cubicBezTo>
                <a:cubicBezTo>
                  <a:pt x="501" y="1"/>
                  <a:pt x="501" y="1"/>
                  <a:pt x="501" y="1"/>
                </a:cubicBezTo>
                <a:cubicBezTo>
                  <a:pt x="443" y="0"/>
                  <a:pt x="18" y="2"/>
                  <a:pt x="0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50" name="Freeform 53"/>
          <p:cNvSpPr>
            <a:spLocks noEditPoints="1"/>
          </p:cNvSpPr>
          <p:nvPr/>
        </p:nvSpPr>
        <p:spPr bwMode="auto">
          <a:xfrm rot="5400000" flipH="1">
            <a:off x="4417538" y="3930828"/>
            <a:ext cx="532477" cy="1212432"/>
          </a:xfrm>
          <a:custGeom>
            <a:avLst/>
            <a:gdLst>
              <a:gd name="T0" fmla="*/ 56 w 93"/>
              <a:gd name="T1" fmla="*/ 119 h 211"/>
              <a:gd name="T2" fmla="*/ 56 w 93"/>
              <a:gd name="T3" fmla="*/ 0 h 211"/>
              <a:gd name="T4" fmla="*/ 41 w 93"/>
              <a:gd name="T5" fmla="*/ 0 h 211"/>
              <a:gd name="T6" fmla="*/ 41 w 93"/>
              <a:gd name="T7" fmla="*/ 118 h 211"/>
              <a:gd name="T8" fmla="*/ 0 w 93"/>
              <a:gd name="T9" fmla="*/ 164 h 211"/>
              <a:gd name="T10" fmla="*/ 46 w 93"/>
              <a:gd name="T11" fmla="*/ 211 h 211"/>
              <a:gd name="T12" fmla="*/ 93 w 93"/>
              <a:gd name="T13" fmla="*/ 164 h 211"/>
              <a:gd name="T14" fmla="*/ 56 w 93"/>
              <a:gd name="T15" fmla="*/ 119 h 211"/>
              <a:gd name="T16" fmla="*/ 46 w 93"/>
              <a:gd name="T17" fmla="*/ 191 h 211"/>
              <a:gd name="T18" fmla="*/ 19 w 93"/>
              <a:gd name="T19" fmla="*/ 164 h 211"/>
              <a:gd name="T20" fmla="*/ 46 w 93"/>
              <a:gd name="T21" fmla="*/ 137 h 211"/>
              <a:gd name="T22" fmla="*/ 74 w 93"/>
              <a:gd name="T23" fmla="*/ 164 h 211"/>
              <a:gd name="T24" fmla="*/ 46 w 93"/>
              <a:gd name="T25" fmla="*/ 191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211">
                <a:moveTo>
                  <a:pt x="56" y="119"/>
                </a:moveTo>
                <a:cubicBezTo>
                  <a:pt x="56" y="0"/>
                  <a:pt x="56" y="0"/>
                  <a:pt x="56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18" y="121"/>
                  <a:pt x="0" y="141"/>
                  <a:pt x="0" y="164"/>
                </a:cubicBezTo>
                <a:cubicBezTo>
                  <a:pt x="0" y="190"/>
                  <a:pt x="21" y="211"/>
                  <a:pt x="46" y="211"/>
                </a:cubicBezTo>
                <a:cubicBezTo>
                  <a:pt x="72" y="211"/>
                  <a:pt x="93" y="190"/>
                  <a:pt x="93" y="164"/>
                </a:cubicBezTo>
                <a:cubicBezTo>
                  <a:pt x="93" y="142"/>
                  <a:pt x="77" y="123"/>
                  <a:pt x="56" y="119"/>
                </a:cubicBezTo>
                <a:close/>
                <a:moveTo>
                  <a:pt x="46" y="191"/>
                </a:moveTo>
                <a:cubicBezTo>
                  <a:pt x="31" y="191"/>
                  <a:pt x="19" y="179"/>
                  <a:pt x="19" y="164"/>
                </a:cubicBezTo>
                <a:cubicBezTo>
                  <a:pt x="19" y="149"/>
                  <a:pt x="31" y="137"/>
                  <a:pt x="46" y="137"/>
                </a:cubicBezTo>
                <a:cubicBezTo>
                  <a:pt x="61" y="137"/>
                  <a:pt x="74" y="149"/>
                  <a:pt x="74" y="164"/>
                </a:cubicBezTo>
                <a:cubicBezTo>
                  <a:pt x="74" y="179"/>
                  <a:pt x="61" y="191"/>
                  <a:pt x="46" y="1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54" name="TextBox 175"/>
          <p:cNvSpPr txBox="1"/>
          <p:nvPr/>
        </p:nvSpPr>
        <p:spPr>
          <a:xfrm>
            <a:off x="7501881" y="3080877"/>
            <a:ext cx="385009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05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30306" y="4558552"/>
            <a:ext cx="3697939" cy="1369098"/>
          </a:xfrm>
          <a:prstGeom prst="roundRect">
            <a:avLst/>
          </a:prstGeom>
          <a:solidFill>
            <a:srgbClr val="DFFAFD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/>
              <a:t>gây</a:t>
            </a:r>
            <a:r>
              <a:rPr lang="en-US" sz="2400" dirty="0"/>
              <a:t> </a:t>
            </a:r>
            <a:r>
              <a:rPr lang="en-US" sz="2400" dirty="0" err="1"/>
              <a:t>ồn</a:t>
            </a:r>
            <a:r>
              <a:rPr lang="en-US" sz="2400" dirty="0"/>
              <a:t> </a:t>
            </a:r>
            <a:r>
              <a:rPr lang="en-US" sz="2400" dirty="0" err="1"/>
              <a:t>ào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chen</a:t>
            </a:r>
            <a:r>
              <a:rPr lang="en-US" sz="2400" dirty="0"/>
              <a:t> </a:t>
            </a:r>
            <a:r>
              <a:rPr lang="en-US" sz="2400" dirty="0" err="1"/>
              <a:t>lấn</a:t>
            </a:r>
            <a:r>
              <a:rPr lang="en-US" sz="2400" dirty="0"/>
              <a:t> </a:t>
            </a:r>
            <a:r>
              <a:rPr lang="en-US" sz="2400" dirty="0" err="1"/>
              <a:t>xô</a:t>
            </a:r>
            <a:r>
              <a:rPr lang="en-US" sz="2400" dirty="0"/>
              <a:t> </a:t>
            </a:r>
            <a:r>
              <a:rPr lang="en-US" sz="2400" dirty="0" err="1"/>
              <a:t>đẩy</a:t>
            </a:r>
            <a:r>
              <a:rPr lang="en-US" sz="2400" dirty="0"/>
              <a:t>,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1600" dirty="0" smtClean="0"/>
              <a:t>.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17142" y="3013641"/>
            <a:ext cx="4007232" cy="9480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chen</a:t>
            </a:r>
            <a:r>
              <a:rPr lang="en-US" sz="2400" dirty="0"/>
              <a:t> </a:t>
            </a:r>
            <a:r>
              <a:rPr lang="en-US" sz="2400" dirty="0" err="1"/>
              <a:t>lấn</a:t>
            </a:r>
            <a:r>
              <a:rPr lang="en-US" sz="2400" dirty="0"/>
              <a:t> </a:t>
            </a:r>
            <a:r>
              <a:rPr lang="en-US" sz="2400" dirty="0" err="1"/>
              <a:t>xô</a:t>
            </a:r>
            <a:r>
              <a:rPr lang="en-US" sz="2400" dirty="0"/>
              <a:t> </a:t>
            </a:r>
            <a:r>
              <a:rPr lang="en-US" sz="2400" dirty="0" err="1" smtClean="0"/>
              <a:t>đẩy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94489" y="1116472"/>
            <a:ext cx="4029885" cy="1519151"/>
          </a:xfrm>
          <a:prstGeom prst="roundRect">
            <a:avLst/>
          </a:prstGeom>
          <a:solidFill>
            <a:srgbClr val="FAF9FE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mất</a:t>
            </a:r>
            <a:r>
              <a:rPr lang="en-US" sz="2400" dirty="0"/>
              <a:t> </a:t>
            </a:r>
            <a:r>
              <a:rPr lang="en-US" sz="2400" dirty="0" err="1"/>
              <a:t>trật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, </a:t>
            </a:r>
            <a:r>
              <a:rPr lang="en-US" sz="2400" dirty="0" err="1"/>
              <a:t>sắp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, </a:t>
            </a:r>
            <a:r>
              <a:rPr lang="en-US" sz="2400" dirty="0" err="1"/>
              <a:t>truyện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.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001897" y="1034346"/>
            <a:ext cx="3737385" cy="12988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X</a:t>
            </a:r>
            <a:r>
              <a:rPr lang="en-US" sz="2400" dirty="0" err="1" smtClean="0"/>
              <a:t>ếp</a:t>
            </a:r>
            <a:r>
              <a:rPr lang="en-US" sz="2400" dirty="0" smtClean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ồn</a:t>
            </a:r>
            <a:r>
              <a:rPr lang="en-US" sz="2400" dirty="0"/>
              <a:t> </a:t>
            </a:r>
            <a:r>
              <a:rPr lang="en-US" sz="2400" dirty="0" err="1"/>
              <a:t>ào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chen</a:t>
            </a:r>
            <a:r>
              <a:rPr lang="en-US" sz="2400" dirty="0"/>
              <a:t> </a:t>
            </a:r>
            <a:r>
              <a:rPr lang="en-US" sz="2400" dirty="0" err="1"/>
              <a:t>lấn</a:t>
            </a:r>
            <a:r>
              <a:rPr lang="en-US" sz="2400" dirty="0"/>
              <a:t> </a:t>
            </a:r>
            <a:r>
              <a:rPr lang="en-US" sz="2400" dirty="0" err="1"/>
              <a:t>xô</a:t>
            </a:r>
            <a:r>
              <a:rPr lang="en-US" sz="2400" dirty="0"/>
              <a:t> </a:t>
            </a:r>
            <a:r>
              <a:rPr lang="en-US" sz="2400" dirty="0" err="1" smtClean="0"/>
              <a:t>đẩy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8026561" y="2983788"/>
            <a:ext cx="3737385" cy="71711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gìn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chung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8001896" y="4270805"/>
            <a:ext cx="3737385" cy="129889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G</a:t>
            </a:r>
            <a:r>
              <a:rPr lang="en-US" sz="2400" dirty="0" err="1" smtClean="0"/>
              <a:t>iữ</a:t>
            </a:r>
            <a:r>
              <a:rPr lang="en-US" sz="2400" dirty="0" smtClean="0"/>
              <a:t> </a:t>
            </a:r>
            <a:r>
              <a:rPr lang="en-US" sz="2400" dirty="0" err="1"/>
              <a:t>gìn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chung</a:t>
            </a:r>
            <a:r>
              <a:rPr lang="en-US" sz="2400" dirty="0"/>
              <a:t>,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30307" y="147919"/>
            <a:ext cx="11333640" cy="630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cộng</a:t>
            </a:r>
            <a:r>
              <a:rPr lang="en-US" sz="2800" dirty="0" smtClean="0"/>
              <a:t>, </a:t>
            </a:r>
            <a:r>
              <a:rPr lang="en-US" sz="2800" dirty="0" err="1" smtClean="0"/>
              <a:t>chúng</a:t>
            </a:r>
            <a:r>
              <a:rPr lang="en-US" sz="2800" dirty="0" smtClean="0"/>
              <a:t> ta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tuân</a:t>
            </a:r>
            <a:r>
              <a:rPr lang="en-US" sz="2800" dirty="0" smtClean="0"/>
              <a:t> </a:t>
            </a:r>
            <a:r>
              <a:rPr lang="en-US" sz="2800" dirty="0" err="1" smtClean="0"/>
              <a:t>thủ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quy</a:t>
            </a:r>
            <a:r>
              <a:rPr lang="en-US" sz="2800" dirty="0" smtClean="0"/>
              <a:t> </a:t>
            </a:r>
            <a:r>
              <a:rPr lang="en-US" sz="2800" dirty="0" err="1" smtClean="0"/>
              <a:t>định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76812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2" grpId="0"/>
      <p:bldP spid="43" grpId="0"/>
      <p:bldP spid="44" grpId="0"/>
      <p:bldP spid="45" grpId="0"/>
      <p:bldP spid="46" grpId="0"/>
      <p:bldP spid="39" grpId="0" animBg="1"/>
      <p:bldP spid="47" grpId="0" animBg="1"/>
      <p:bldP spid="48" grpId="0" animBg="1"/>
      <p:bldP spid="49" grpId="0" animBg="1"/>
      <p:bldP spid="50" grpId="0" animBg="1"/>
      <p:bldP spid="54" grpId="0"/>
      <p:bldP spid="2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1" y="1721225"/>
            <a:ext cx="7313706" cy="252804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80" y="2387612"/>
            <a:ext cx="5062967" cy="3945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0039" y="2595284"/>
            <a:ext cx="6212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quy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cs typeface="Times New Roman" pitchFamily="18" charset="0"/>
              </a:rPr>
              <a:t>sống</a:t>
            </a:r>
            <a:endParaRPr lang="en-US" sz="3200" dirty="0"/>
          </a:p>
        </p:txBody>
      </p:sp>
      <p:sp>
        <p:nvSpPr>
          <p:cNvPr id="8" name="Cloud Callout 7"/>
          <p:cNvSpPr/>
          <p:nvPr/>
        </p:nvSpPr>
        <p:spPr>
          <a:xfrm>
            <a:off x="7572073" y="528736"/>
            <a:ext cx="4207551" cy="2066548"/>
          </a:xfrm>
          <a:prstGeom prst="cloudCallout">
            <a:avLst>
              <a:gd name="adj1" fmla="val -23083"/>
              <a:gd name="adj2" fmla="val 71110"/>
            </a:avLst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cs typeface="Times New Roman" pitchFamily="18" charset="0"/>
              </a:rPr>
              <a:t>Thảo</a:t>
            </a:r>
            <a:r>
              <a:rPr lang="en-US" sz="4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cs typeface="Times New Roman" pitchFamily="18" charset="0"/>
              </a:rPr>
              <a:t>luận</a:t>
            </a:r>
            <a:r>
              <a:rPr lang="en-US" sz="4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cs typeface="Times New Roman" pitchFamily="18" charset="0"/>
              </a:rPr>
              <a:t>nhóm</a:t>
            </a:r>
            <a:r>
              <a:rPr lang="en-US" sz="4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cs typeface="Times New Roman" pitchFamily="18" charset="0"/>
              </a:rPr>
              <a:t>đôi</a:t>
            </a:r>
            <a:endParaRPr lang="vi-VN" sz="4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60" y="427948"/>
            <a:ext cx="2244970" cy="106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90" y="2589196"/>
            <a:ext cx="11056810" cy="4034171"/>
          </a:xfrm>
          <a:prstGeom prst="rect">
            <a:avLst/>
          </a:prstGeom>
        </p:spPr>
      </p:pic>
      <p:grpSp>
        <p:nvGrpSpPr>
          <p:cNvPr id="7" name="组合 567">
            <a:extLst>
              <a:ext uri="{FF2B5EF4-FFF2-40B4-BE49-F238E27FC236}">
                <a16:creationId xmlns:a16="http://schemas.microsoft.com/office/drawing/2014/main" id="{02593ED1-FFFA-40DB-97E2-C222486C357D}"/>
              </a:ext>
            </a:extLst>
          </p:cNvPr>
          <p:cNvGrpSpPr/>
          <p:nvPr/>
        </p:nvGrpSpPr>
        <p:grpSpPr>
          <a:xfrm>
            <a:off x="1568430" y="0"/>
            <a:ext cx="4506713" cy="1632073"/>
            <a:chOff x="1330899" y="1678703"/>
            <a:chExt cx="4506713" cy="1249491"/>
          </a:xfrm>
        </p:grpSpPr>
        <p:grpSp>
          <p:nvGrpSpPr>
            <p:cNvPr id="8" name="组合 376">
              <a:extLst>
                <a:ext uri="{FF2B5EF4-FFF2-40B4-BE49-F238E27FC236}">
                  <a16:creationId xmlns:a16="http://schemas.microsoft.com/office/drawing/2014/main" id="{17075F78-CFAD-42E1-B81F-22BF82BE32AE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40DB562D-DE12-4524-A632-A81C6420D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A7115DCD-A4B1-459A-A7D1-60D0E333A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grpSp>
            <p:nvGrpSpPr>
              <p:cNvPr id="12" name="组合 375">
                <a:extLst>
                  <a:ext uri="{FF2B5EF4-FFF2-40B4-BE49-F238E27FC236}">
                    <a16:creationId xmlns:a16="http://schemas.microsoft.com/office/drawing/2014/main" id="{6F572B46-CA3A-47C1-95BE-206CB6EDAD96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3" name="Freeform 15">
                  <a:extLst>
                    <a:ext uri="{FF2B5EF4-FFF2-40B4-BE49-F238E27FC236}">
                      <a16:creationId xmlns:a16="http://schemas.microsoft.com/office/drawing/2014/main" id="{8AB632E7-705E-4A98-940D-18B3293D7D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" name="Freeform 16">
                  <a:extLst>
                    <a:ext uri="{FF2B5EF4-FFF2-40B4-BE49-F238E27FC236}">
                      <a16:creationId xmlns:a16="http://schemas.microsoft.com/office/drawing/2014/main" id="{23DFE8A7-DC04-4733-8584-36B556FCDE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" name="Freeform 17">
                  <a:extLst>
                    <a:ext uri="{FF2B5EF4-FFF2-40B4-BE49-F238E27FC236}">
                      <a16:creationId xmlns:a16="http://schemas.microsoft.com/office/drawing/2014/main" id="{12BD374F-7589-4F0E-AB66-71903951B9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6" name="Freeform 18">
                  <a:extLst>
                    <a:ext uri="{FF2B5EF4-FFF2-40B4-BE49-F238E27FC236}">
                      <a16:creationId xmlns:a16="http://schemas.microsoft.com/office/drawing/2014/main" id="{74A7CE17-397C-4719-87A3-D9B940D78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7" name="Freeform 19">
                  <a:extLst>
                    <a:ext uri="{FF2B5EF4-FFF2-40B4-BE49-F238E27FC236}">
                      <a16:creationId xmlns:a16="http://schemas.microsoft.com/office/drawing/2014/main" id="{9F0EF8AB-DB3C-4DB5-804B-47A68466BE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8" name="Freeform 20">
                  <a:extLst>
                    <a:ext uri="{FF2B5EF4-FFF2-40B4-BE49-F238E27FC236}">
                      <a16:creationId xmlns:a16="http://schemas.microsoft.com/office/drawing/2014/main" id="{AF42CF5E-AC8D-4912-B1F0-9B5A5B1A41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9" name="Freeform 21">
                  <a:extLst>
                    <a:ext uri="{FF2B5EF4-FFF2-40B4-BE49-F238E27FC236}">
                      <a16:creationId xmlns:a16="http://schemas.microsoft.com/office/drawing/2014/main" id="{CCF0BD19-3CAC-4F1E-99A4-211749EF1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0" name="Freeform 22">
                  <a:extLst>
                    <a:ext uri="{FF2B5EF4-FFF2-40B4-BE49-F238E27FC236}">
                      <a16:creationId xmlns:a16="http://schemas.microsoft.com/office/drawing/2014/main" id="{2753997F-21E0-49F4-B477-CE752131D0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1" name="Freeform 23">
                  <a:extLst>
                    <a:ext uri="{FF2B5EF4-FFF2-40B4-BE49-F238E27FC236}">
                      <a16:creationId xmlns:a16="http://schemas.microsoft.com/office/drawing/2014/main" id="{CF14CD82-8A19-4E89-BFC9-9BE79C63EF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2" name="Freeform 24">
                  <a:extLst>
                    <a:ext uri="{FF2B5EF4-FFF2-40B4-BE49-F238E27FC236}">
                      <a16:creationId xmlns:a16="http://schemas.microsoft.com/office/drawing/2014/main" id="{822E32B7-96CA-494C-8939-0A0D89F3B1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3" name="Freeform 25">
                  <a:extLst>
                    <a:ext uri="{FF2B5EF4-FFF2-40B4-BE49-F238E27FC236}">
                      <a16:creationId xmlns:a16="http://schemas.microsoft.com/office/drawing/2014/main" id="{CCABB7BE-2255-49A4-850A-72C11738E1B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4" name="Freeform 26">
                  <a:extLst>
                    <a:ext uri="{FF2B5EF4-FFF2-40B4-BE49-F238E27FC236}">
                      <a16:creationId xmlns:a16="http://schemas.microsoft.com/office/drawing/2014/main" id="{747C83F6-5211-496C-8639-CEF852EEF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5" name="Freeform 27">
                  <a:extLst>
                    <a:ext uri="{FF2B5EF4-FFF2-40B4-BE49-F238E27FC236}">
                      <a16:creationId xmlns:a16="http://schemas.microsoft.com/office/drawing/2014/main" id="{1C4F63FE-5BFF-4FD7-BDA9-A1C2A7D82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6" name="Freeform 28">
                  <a:extLst>
                    <a:ext uri="{FF2B5EF4-FFF2-40B4-BE49-F238E27FC236}">
                      <a16:creationId xmlns:a16="http://schemas.microsoft.com/office/drawing/2014/main" id="{A912573C-CA67-4B02-98D8-B2FC670189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7" name="Freeform 29">
                  <a:extLst>
                    <a:ext uri="{FF2B5EF4-FFF2-40B4-BE49-F238E27FC236}">
                      <a16:creationId xmlns:a16="http://schemas.microsoft.com/office/drawing/2014/main" id="{AEA2FD9F-F418-4A2E-8138-322C13DF6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8" name="Freeform 30">
                  <a:extLst>
                    <a:ext uri="{FF2B5EF4-FFF2-40B4-BE49-F238E27FC236}">
                      <a16:creationId xmlns:a16="http://schemas.microsoft.com/office/drawing/2014/main" id="{FF9C65A6-C04E-42E4-B6A4-EE24231337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9" name="Freeform 31">
                  <a:extLst>
                    <a:ext uri="{FF2B5EF4-FFF2-40B4-BE49-F238E27FC236}">
                      <a16:creationId xmlns:a16="http://schemas.microsoft.com/office/drawing/2014/main" id="{E67FDE38-F89B-4144-BE12-2D39AF59D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1" name="Freeform 32">
                  <a:extLst>
                    <a:ext uri="{FF2B5EF4-FFF2-40B4-BE49-F238E27FC236}">
                      <a16:creationId xmlns:a16="http://schemas.microsoft.com/office/drawing/2014/main" id="{C31E90ED-E2F9-411F-A4F9-53B288E33B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2" name="Freeform 33">
                  <a:extLst>
                    <a:ext uri="{FF2B5EF4-FFF2-40B4-BE49-F238E27FC236}">
                      <a16:creationId xmlns:a16="http://schemas.microsoft.com/office/drawing/2014/main" id="{43FFFD1A-CC06-4E86-8785-4C9D2E297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3" name="Freeform 34">
                  <a:extLst>
                    <a:ext uri="{FF2B5EF4-FFF2-40B4-BE49-F238E27FC236}">
                      <a16:creationId xmlns:a16="http://schemas.microsoft.com/office/drawing/2014/main" id="{7C463F08-D440-4428-BF66-8BCCAF5EF3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4" name="Freeform 35">
                  <a:extLst>
                    <a:ext uri="{FF2B5EF4-FFF2-40B4-BE49-F238E27FC236}">
                      <a16:creationId xmlns:a16="http://schemas.microsoft.com/office/drawing/2014/main" id="{329857A0-8736-4CEA-BCF1-C5B089675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5" name="Freeform 36">
                  <a:extLst>
                    <a:ext uri="{FF2B5EF4-FFF2-40B4-BE49-F238E27FC236}">
                      <a16:creationId xmlns:a16="http://schemas.microsoft.com/office/drawing/2014/main" id="{F54D48DA-D6B0-4B24-944F-69846E9F3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6" name="Freeform 37">
                  <a:extLst>
                    <a:ext uri="{FF2B5EF4-FFF2-40B4-BE49-F238E27FC236}">
                      <a16:creationId xmlns:a16="http://schemas.microsoft.com/office/drawing/2014/main" id="{420625D0-141F-4867-B960-54FC5D943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7" name="Freeform 38">
                  <a:extLst>
                    <a:ext uri="{FF2B5EF4-FFF2-40B4-BE49-F238E27FC236}">
                      <a16:creationId xmlns:a16="http://schemas.microsoft.com/office/drawing/2014/main" id="{A0929ECC-09C7-4EFA-AE10-B81BC5BFD8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8" name="Freeform 39">
                  <a:extLst>
                    <a:ext uri="{FF2B5EF4-FFF2-40B4-BE49-F238E27FC236}">
                      <a16:creationId xmlns:a16="http://schemas.microsoft.com/office/drawing/2014/main" id="{C5CD4BC9-A7D2-4A13-9966-447CCC327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9" name="Freeform 40">
                  <a:extLst>
                    <a:ext uri="{FF2B5EF4-FFF2-40B4-BE49-F238E27FC236}">
                      <a16:creationId xmlns:a16="http://schemas.microsoft.com/office/drawing/2014/main" id="{CC82E316-D3AD-4967-B4D5-6CEF435D87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0" name="Freeform 41">
                  <a:extLst>
                    <a:ext uri="{FF2B5EF4-FFF2-40B4-BE49-F238E27FC236}">
                      <a16:creationId xmlns:a16="http://schemas.microsoft.com/office/drawing/2014/main" id="{6906270F-6F87-4150-9F8E-DC877F858D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1" name="Freeform 42">
                  <a:extLst>
                    <a:ext uri="{FF2B5EF4-FFF2-40B4-BE49-F238E27FC236}">
                      <a16:creationId xmlns:a16="http://schemas.microsoft.com/office/drawing/2014/main" id="{BDF3B81B-57A6-4894-9EC9-3EC6D05C9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2" name="Freeform 43">
                  <a:extLst>
                    <a:ext uri="{FF2B5EF4-FFF2-40B4-BE49-F238E27FC236}">
                      <a16:creationId xmlns:a16="http://schemas.microsoft.com/office/drawing/2014/main" id="{F017F46D-F7D3-4B6D-B733-A404B2495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3" name="Freeform 44">
                  <a:extLst>
                    <a:ext uri="{FF2B5EF4-FFF2-40B4-BE49-F238E27FC236}">
                      <a16:creationId xmlns:a16="http://schemas.microsoft.com/office/drawing/2014/main" id="{8A034467-C6FC-420B-8377-1F832A0CC1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4" name="Freeform 45">
                  <a:extLst>
                    <a:ext uri="{FF2B5EF4-FFF2-40B4-BE49-F238E27FC236}">
                      <a16:creationId xmlns:a16="http://schemas.microsoft.com/office/drawing/2014/main" id="{EE506ADE-A6E1-455E-8640-CBC9697808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5" name="Freeform 46">
                  <a:extLst>
                    <a:ext uri="{FF2B5EF4-FFF2-40B4-BE49-F238E27FC236}">
                      <a16:creationId xmlns:a16="http://schemas.microsoft.com/office/drawing/2014/main" id="{1B4D1678-38C4-4B3C-9922-73940D8D2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6" name="Freeform 47">
                  <a:extLst>
                    <a:ext uri="{FF2B5EF4-FFF2-40B4-BE49-F238E27FC236}">
                      <a16:creationId xmlns:a16="http://schemas.microsoft.com/office/drawing/2014/main" id="{4FCB306C-982D-4139-97BF-7DDDF4273D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7" name="Freeform 48">
                  <a:extLst>
                    <a:ext uri="{FF2B5EF4-FFF2-40B4-BE49-F238E27FC236}">
                      <a16:creationId xmlns:a16="http://schemas.microsoft.com/office/drawing/2014/main" id="{933CB58B-36AC-4257-AF06-B3610CE6F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8" name="Freeform 49">
                  <a:extLst>
                    <a:ext uri="{FF2B5EF4-FFF2-40B4-BE49-F238E27FC236}">
                      <a16:creationId xmlns:a16="http://schemas.microsoft.com/office/drawing/2014/main" id="{36E99713-9B04-4CE3-8A59-0E4BD53FB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9" name="Freeform 50">
                  <a:extLst>
                    <a:ext uri="{FF2B5EF4-FFF2-40B4-BE49-F238E27FC236}">
                      <a16:creationId xmlns:a16="http://schemas.microsoft.com/office/drawing/2014/main" id="{1969B6A3-CA75-46D4-8197-A9E912A648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0" name="Freeform 51">
                  <a:extLst>
                    <a:ext uri="{FF2B5EF4-FFF2-40B4-BE49-F238E27FC236}">
                      <a16:creationId xmlns:a16="http://schemas.microsoft.com/office/drawing/2014/main" id="{9AC9B67D-25C3-45AB-A6F6-639A0F8D8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1" name="Freeform 52">
                  <a:extLst>
                    <a:ext uri="{FF2B5EF4-FFF2-40B4-BE49-F238E27FC236}">
                      <a16:creationId xmlns:a16="http://schemas.microsoft.com/office/drawing/2014/main" id="{0C13015E-E4C2-42FD-87D2-4318726C5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2" name="Freeform 53">
                  <a:extLst>
                    <a:ext uri="{FF2B5EF4-FFF2-40B4-BE49-F238E27FC236}">
                      <a16:creationId xmlns:a16="http://schemas.microsoft.com/office/drawing/2014/main" id="{236A4BB1-FB00-4A93-955A-D344FF9173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3" name="Freeform 54">
                  <a:extLst>
                    <a:ext uri="{FF2B5EF4-FFF2-40B4-BE49-F238E27FC236}">
                      <a16:creationId xmlns:a16="http://schemas.microsoft.com/office/drawing/2014/main" id="{1D31BE74-4597-483D-AFAD-9BC8BF160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4" name="Freeform 55">
                  <a:extLst>
                    <a:ext uri="{FF2B5EF4-FFF2-40B4-BE49-F238E27FC236}">
                      <a16:creationId xmlns:a16="http://schemas.microsoft.com/office/drawing/2014/main" id="{B41AB588-4368-4CA1-B77C-94268C25F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5" name="Freeform 56">
                  <a:extLst>
                    <a:ext uri="{FF2B5EF4-FFF2-40B4-BE49-F238E27FC236}">
                      <a16:creationId xmlns:a16="http://schemas.microsoft.com/office/drawing/2014/main" id="{E56179C8-5A64-473C-844E-FCB48841AB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6" name="Freeform 57">
                  <a:extLst>
                    <a:ext uri="{FF2B5EF4-FFF2-40B4-BE49-F238E27FC236}">
                      <a16:creationId xmlns:a16="http://schemas.microsoft.com/office/drawing/2014/main" id="{73F6706B-A0DE-4088-A024-F9CD8029A2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7" name="Freeform 58">
                  <a:extLst>
                    <a:ext uri="{FF2B5EF4-FFF2-40B4-BE49-F238E27FC236}">
                      <a16:creationId xmlns:a16="http://schemas.microsoft.com/office/drawing/2014/main" id="{9C248072-6F4A-4332-8FC2-B6E94999C0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8" name="Freeform 59">
                  <a:extLst>
                    <a:ext uri="{FF2B5EF4-FFF2-40B4-BE49-F238E27FC236}">
                      <a16:creationId xmlns:a16="http://schemas.microsoft.com/office/drawing/2014/main" id="{3BFD65D8-0806-48EE-B7A3-2CA9B5042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9" name="Freeform 60">
                  <a:extLst>
                    <a:ext uri="{FF2B5EF4-FFF2-40B4-BE49-F238E27FC236}">
                      <a16:creationId xmlns:a16="http://schemas.microsoft.com/office/drawing/2014/main" id="{F994A636-0580-4AFC-B478-7D55FED39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0" name="Freeform 61">
                  <a:extLst>
                    <a:ext uri="{FF2B5EF4-FFF2-40B4-BE49-F238E27FC236}">
                      <a16:creationId xmlns:a16="http://schemas.microsoft.com/office/drawing/2014/main" id="{D6D71C4F-0C09-41D3-A59C-2ED4540985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1" name="Freeform 62">
                  <a:extLst>
                    <a:ext uri="{FF2B5EF4-FFF2-40B4-BE49-F238E27FC236}">
                      <a16:creationId xmlns:a16="http://schemas.microsoft.com/office/drawing/2014/main" id="{5C16CEDB-B362-4FC8-BE75-9229D6999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2" name="Freeform 63">
                  <a:extLst>
                    <a:ext uri="{FF2B5EF4-FFF2-40B4-BE49-F238E27FC236}">
                      <a16:creationId xmlns:a16="http://schemas.microsoft.com/office/drawing/2014/main" id="{21FF4049-5AAA-431F-A6FA-250A481BF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3" name="Freeform 64">
                  <a:extLst>
                    <a:ext uri="{FF2B5EF4-FFF2-40B4-BE49-F238E27FC236}">
                      <a16:creationId xmlns:a16="http://schemas.microsoft.com/office/drawing/2014/main" id="{7533CE0B-4714-4625-86F1-B74C962A89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4" name="Freeform 65">
                  <a:extLst>
                    <a:ext uri="{FF2B5EF4-FFF2-40B4-BE49-F238E27FC236}">
                      <a16:creationId xmlns:a16="http://schemas.microsoft.com/office/drawing/2014/main" id="{1502767E-1DA2-484A-8F3F-538C80615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5" name="Freeform 66">
                  <a:extLst>
                    <a:ext uri="{FF2B5EF4-FFF2-40B4-BE49-F238E27FC236}">
                      <a16:creationId xmlns:a16="http://schemas.microsoft.com/office/drawing/2014/main" id="{418A53AD-C645-44CA-822C-26C5F1A47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6" name="Freeform 67">
                  <a:extLst>
                    <a:ext uri="{FF2B5EF4-FFF2-40B4-BE49-F238E27FC236}">
                      <a16:creationId xmlns:a16="http://schemas.microsoft.com/office/drawing/2014/main" id="{C3B72028-7D93-4BDD-8A20-D77C12EC1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7" name="Freeform 68">
                  <a:extLst>
                    <a:ext uri="{FF2B5EF4-FFF2-40B4-BE49-F238E27FC236}">
                      <a16:creationId xmlns:a16="http://schemas.microsoft.com/office/drawing/2014/main" id="{A99BAB27-1D6C-4AD3-8063-A5DC6A4DD0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8" name="Freeform 69">
                  <a:extLst>
                    <a:ext uri="{FF2B5EF4-FFF2-40B4-BE49-F238E27FC236}">
                      <a16:creationId xmlns:a16="http://schemas.microsoft.com/office/drawing/2014/main" id="{702990A7-B441-421E-8A73-C48953220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9" name="Freeform 70">
                  <a:extLst>
                    <a:ext uri="{FF2B5EF4-FFF2-40B4-BE49-F238E27FC236}">
                      <a16:creationId xmlns:a16="http://schemas.microsoft.com/office/drawing/2014/main" id="{303D46D1-D2C0-4D09-AD26-5EEA2A339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9" name="文本框 558">
              <a:extLst>
                <a:ext uri="{FF2B5EF4-FFF2-40B4-BE49-F238E27FC236}">
                  <a16:creationId xmlns:a16="http://schemas.microsoft.com/office/drawing/2014/main" id="{493E842A-D658-4310-B9C4-D4F413975A38}"/>
                </a:ext>
              </a:extLst>
            </p:cNvPr>
            <p:cNvSpPr txBox="1"/>
            <p:nvPr/>
          </p:nvSpPr>
          <p:spPr>
            <a:xfrm>
              <a:off x="2097743" y="2220308"/>
              <a:ext cx="30642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dirty="0" err="1" smtClean="0">
                  <a:solidFill>
                    <a:srgbClr val="FF0000"/>
                  </a:solidFill>
                  <a:latin typeface="+mj-lt"/>
                  <a:ea typeface="字魂36号-正文宋楷" panose="02000000000000000000" pitchFamily="2" charset="-122"/>
                  <a:cs typeface="Times New Roman" pitchFamily="18" charset="0"/>
                </a:rPr>
                <a:t>Thông</a:t>
              </a:r>
              <a:r>
                <a:rPr lang="en-US" altLang="zh-CN" sz="4000" b="1" dirty="0" smtClean="0">
                  <a:solidFill>
                    <a:srgbClr val="FF0000"/>
                  </a:solidFill>
                  <a:latin typeface="+mj-lt"/>
                  <a:ea typeface="字魂36号-正文宋楷" panose="020000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latin typeface="+mj-lt"/>
                  <a:ea typeface="字魂36号-正文宋楷" panose="02000000000000000000" pitchFamily="2" charset="-122"/>
                  <a:cs typeface="Times New Roman" pitchFamily="18" charset="0"/>
                </a:rPr>
                <a:t>điệp</a:t>
              </a:r>
              <a:endParaRPr lang="zh-CN" altLang="en-US" sz="4000" b="1" dirty="0">
                <a:solidFill>
                  <a:srgbClr val="FF0000"/>
                </a:solidFill>
                <a:latin typeface="+mj-lt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70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1380025"/>
            <a:ext cx="2779845" cy="5243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4" y="5861785"/>
            <a:ext cx="12690090" cy="76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iáo Dục Lễ Giáo - Có Ý Thức Tốt Trong Việc Bảo Vệ Của C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458" y="385011"/>
            <a:ext cx="11302864" cy="61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17" y="6177213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795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457200" y="1519518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Tiết học kết thúc !</a:t>
            </a:r>
          </a:p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7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18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7" y="772732"/>
            <a:ext cx="103674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YÊU CẦU CẦN ĐẠT</a:t>
            </a:r>
            <a:endParaRPr lang="en-US" sz="4000" dirty="0"/>
          </a:p>
          <a:p>
            <a:r>
              <a:rPr lang="en-US" sz="4000" dirty="0"/>
              <a:t>- </a:t>
            </a:r>
            <a:r>
              <a:rPr lang="en-US" sz="4000" dirty="0" err="1"/>
              <a:t>Củng</a:t>
            </a:r>
            <a:r>
              <a:rPr lang="en-US" sz="4000" dirty="0"/>
              <a:t> </a:t>
            </a:r>
            <a:r>
              <a:rPr lang="en-US" sz="4000" dirty="0" err="1"/>
              <a:t>cố</a:t>
            </a:r>
            <a:r>
              <a:rPr lang="en-US" sz="4000" dirty="0"/>
              <a:t>, </a:t>
            </a:r>
            <a:r>
              <a:rPr lang="en-US" sz="4000" dirty="0" err="1"/>
              <a:t>khắc</a:t>
            </a:r>
            <a:r>
              <a:rPr lang="en-US" sz="4000" dirty="0"/>
              <a:t> </a:t>
            </a:r>
            <a:r>
              <a:rPr lang="en-US" sz="4000" dirty="0" err="1"/>
              <a:t>sâu</a:t>
            </a:r>
            <a:r>
              <a:rPr lang="en-US" sz="4000" dirty="0"/>
              <a:t> </a:t>
            </a:r>
            <a:r>
              <a:rPr lang="en-US" sz="4000" dirty="0" err="1"/>
              <a:t>kiến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hành</a:t>
            </a:r>
            <a:r>
              <a:rPr lang="en-US" sz="4000" dirty="0"/>
              <a:t> </a:t>
            </a:r>
            <a:r>
              <a:rPr lang="en-US" sz="4000" dirty="0" err="1"/>
              <a:t>xử</a:t>
            </a:r>
            <a:r>
              <a:rPr lang="en-US" sz="4000" dirty="0"/>
              <a:t> </a:t>
            </a:r>
            <a:r>
              <a:rPr lang="en-US" sz="4000" dirty="0" err="1"/>
              <a:t>lý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huống</a:t>
            </a:r>
            <a:r>
              <a:rPr lang="en-US" sz="4000" dirty="0"/>
              <a:t> </a:t>
            </a:r>
            <a:r>
              <a:rPr lang="en-US" sz="4000" dirty="0" err="1"/>
              <a:t>cụ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.</a:t>
            </a:r>
          </a:p>
          <a:p>
            <a:r>
              <a:rPr lang="en-US" sz="4000" dirty="0"/>
              <a:t>- </a:t>
            </a:r>
            <a:r>
              <a:rPr lang="en-US" sz="4000" dirty="0" err="1"/>
              <a:t>Vận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nội</a:t>
            </a:r>
            <a:r>
              <a:rPr lang="en-US" sz="4000" dirty="0"/>
              <a:t> dung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cuộc</a:t>
            </a:r>
            <a:r>
              <a:rPr lang="en-US" sz="4000" dirty="0"/>
              <a:t> </a:t>
            </a:r>
            <a:r>
              <a:rPr lang="en-US" sz="4000" dirty="0" err="1"/>
              <a:t>sống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tốt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nội</a:t>
            </a:r>
            <a:r>
              <a:rPr lang="en-US" sz="4000" dirty="0"/>
              <a:t> </a:t>
            </a:r>
            <a:r>
              <a:rPr lang="en-US" sz="4000" dirty="0" err="1"/>
              <a:t>quy</a:t>
            </a:r>
            <a:r>
              <a:rPr lang="en-US" sz="4000" dirty="0"/>
              <a:t> </a:t>
            </a:r>
            <a:r>
              <a:rPr lang="en-US" sz="4000" dirty="0" err="1"/>
              <a:t>nơi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endParaRPr lang="en-US" sz="4000" dirty="0"/>
          </a:p>
          <a:p>
            <a:r>
              <a:rPr lang="en-US" sz="4000" dirty="0"/>
              <a:t>- </a:t>
            </a:r>
            <a:r>
              <a:rPr lang="en-US" sz="4000" dirty="0" err="1"/>
              <a:t>Rèn</a:t>
            </a:r>
            <a:r>
              <a:rPr lang="en-US" sz="4000" dirty="0"/>
              <a:t> </a:t>
            </a:r>
            <a:r>
              <a:rPr lang="en-US" sz="4000" dirty="0" err="1"/>
              <a:t>năng</a:t>
            </a:r>
            <a:r>
              <a:rPr lang="en-US" sz="4000" dirty="0"/>
              <a:t> </a:t>
            </a:r>
            <a:r>
              <a:rPr lang="en-US" sz="4000" dirty="0" err="1"/>
              <a:t>lực</a:t>
            </a:r>
            <a:r>
              <a:rPr lang="en-US" sz="4000" dirty="0"/>
              <a:t> </a:t>
            </a:r>
            <a:r>
              <a:rPr lang="en-US" sz="4000" dirty="0" err="1"/>
              <a:t>phát</a:t>
            </a:r>
            <a:r>
              <a:rPr lang="en-US" sz="4000" dirty="0"/>
              <a:t> </a:t>
            </a:r>
            <a:r>
              <a:rPr lang="en-US" sz="4000" dirty="0" err="1"/>
              <a:t>triển</a:t>
            </a:r>
            <a:r>
              <a:rPr lang="en-US" sz="4000" dirty="0"/>
              <a:t> </a:t>
            </a:r>
            <a:r>
              <a:rPr lang="en-US" sz="4000" dirty="0" err="1"/>
              <a:t>bản</a:t>
            </a:r>
            <a:r>
              <a:rPr lang="en-US" sz="4000" dirty="0"/>
              <a:t> </a:t>
            </a:r>
            <a:r>
              <a:rPr lang="en-US" sz="4000" dirty="0" err="1"/>
              <a:t>thân</a:t>
            </a:r>
            <a:r>
              <a:rPr lang="en-US" sz="4000" dirty="0"/>
              <a:t>, </a:t>
            </a:r>
            <a:r>
              <a:rPr lang="en-US" sz="4000" dirty="0" err="1"/>
              <a:t>điều</a:t>
            </a:r>
            <a:r>
              <a:rPr lang="en-US" sz="4000" dirty="0"/>
              <a:t> </a:t>
            </a:r>
            <a:r>
              <a:rPr lang="en-US" sz="4000" dirty="0" err="1"/>
              <a:t>chỉnh</a:t>
            </a:r>
            <a:r>
              <a:rPr lang="en-US" sz="4000" dirty="0"/>
              <a:t> </a:t>
            </a:r>
            <a:r>
              <a:rPr lang="en-US" sz="4000" dirty="0" err="1"/>
              <a:t>hành</a:t>
            </a:r>
            <a:r>
              <a:rPr lang="en-US" sz="4000" dirty="0"/>
              <a:t> vi.</a:t>
            </a:r>
          </a:p>
          <a:p>
            <a:r>
              <a:rPr lang="en-US" sz="4000" dirty="0"/>
              <a:t>-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phẩm</a:t>
            </a:r>
            <a:r>
              <a:rPr lang="en-US" sz="4000" dirty="0"/>
              <a:t>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trách</a:t>
            </a:r>
            <a:r>
              <a:rPr lang="en-US" sz="4000" dirty="0"/>
              <a:t> </a:t>
            </a:r>
            <a:r>
              <a:rPr lang="en-US" sz="4000" dirty="0" err="1"/>
              <a:t>nhiệm</a:t>
            </a:r>
            <a:r>
              <a:rPr lang="en-US" sz="4000" dirty="0"/>
              <a:t>, </a:t>
            </a:r>
            <a:r>
              <a:rPr lang="en-US" sz="4000" dirty="0" err="1"/>
              <a:t>rèn</a:t>
            </a:r>
            <a:r>
              <a:rPr lang="en-US" sz="4000" dirty="0"/>
              <a:t> </a:t>
            </a:r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chuẩn</a:t>
            </a:r>
            <a:r>
              <a:rPr lang="en-US" sz="4000" dirty="0"/>
              <a:t> </a:t>
            </a:r>
            <a:r>
              <a:rPr lang="en-US" sz="4000" dirty="0" err="1"/>
              <a:t>hành</a:t>
            </a:r>
            <a:r>
              <a:rPr lang="en-US" sz="4000" dirty="0"/>
              <a:t> vi </a:t>
            </a:r>
            <a:r>
              <a:rPr lang="en-US" sz="4000" dirty="0" err="1"/>
              <a:t>pháp</a:t>
            </a:r>
            <a:r>
              <a:rPr lang="en-US" sz="4000" dirty="0"/>
              <a:t> </a:t>
            </a:r>
            <a:r>
              <a:rPr lang="en-US" sz="4000" dirty="0" err="1"/>
              <a:t>luật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714325" y="189374"/>
            <a:ext cx="9040228" cy="599433"/>
            <a:chOff x="4517592" y="1084217"/>
            <a:chExt cx="7372823" cy="778346"/>
          </a:xfrm>
        </p:grpSpPr>
        <p:sp>
          <p:nvSpPr>
            <p:cNvPr id="5" name="五边形 7"/>
            <p:cNvSpPr/>
            <p:nvPr/>
          </p:nvSpPr>
          <p:spPr>
            <a:xfrm flipH="1">
              <a:off x="4517592" y="1084217"/>
              <a:ext cx="7372823" cy="77834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  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Tìm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hiểu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số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quy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định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nơi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công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cộng</a:t>
              </a:r>
              <a:endParaRPr lang="zh-CN" altLang="en-US" sz="2800" b="1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" name="菱形 1"/>
            <p:cNvSpPr/>
            <p:nvPr/>
          </p:nvSpPr>
          <p:spPr>
            <a:xfrm>
              <a:off x="4658220" y="1153142"/>
              <a:ext cx="542555" cy="64049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Calibri" panose="020F0502020204030204" pitchFamily="34" charset="0"/>
              </a:endParaRPr>
            </a:p>
          </p:txBody>
        </p:sp>
        <p:sp>
          <p:nvSpPr>
            <p:cNvPr id="7" name="文本框 2"/>
            <p:cNvSpPr txBox="1"/>
            <p:nvPr/>
          </p:nvSpPr>
          <p:spPr>
            <a:xfrm>
              <a:off x="4705159" y="1133697"/>
              <a:ext cx="448680" cy="679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Picture 7" descr="C:\Users\Admin\Desktop\GIÁO ÁN KẾT NỐI\MÔN ĐẠO ĐỨC\h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6" y="1530417"/>
            <a:ext cx="5542450" cy="50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loud Callout 8"/>
          <p:cNvSpPr/>
          <p:nvPr/>
        </p:nvSpPr>
        <p:spPr>
          <a:xfrm>
            <a:off x="6656293" y="960194"/>
            <a:ext cx="4652683" cy="1419935"/>
          </a:xfrm>
          <a:prstGeom prst="cloudCallou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gì?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222">
            <a:extLst>
              <a:ext uri="{FF2B5EF4-FFF2-40B4-BE49-F238E27FC236}">
                <a16:creationId xmlns:a16="http://schemas.microsoft.com/office/drawing/2014/main" id="{C10AC3F2-4952-4727-809A-EC08A8AD8C70}"/>
              </a:ext>
            </a:extLst>
          </p:cNvPr>
          <p:cNvGrpSpPr/>
          <p:nvPr/>
        </p:nvGrpSpPr>
        <p:grpSpPr>
          <a:xfrm>
            <a:off x="7333993" y="960195"/>
            <a:ext cx="4082559" cy="5618747"/>
            <a:chOff x="4460018" y="2160813"/>
            <a:chExt cx="3297280" cy="2550888"/>
          </a:xfrm>
        </p:grpSpPr>
        <p:grpSp>
          <p:nvGrpSpPr>
            <p:cNvPr id="11" name="组合 65">
              <a:extLst>
                <a:ext uri="{FF2B5EF4-FFF2-40B4-BE49-F238E27FC236}">
                  <a16:creationId xmlns:a16="http://schemas.microsoft.com/office/drawing/2014/main" id="{63F31C37-9C1E-4B02-A338-76DF5D0F7A19}"/>
                </a:ext>
              </a:extLst>
            </p:cNvPr>
            <p:cNvGrpSpPr/>
            <p:nvPr/>
          </p:nvGrpSpPr>
          <p:grpSpPr>
            <a:xfrm>
              <a:off x="4460018" y="2160813"/>
              <a:ext cx="3297280" cy="2550888"/>
              <a:chOff x="1743075" y="1765300"/>
              <a:chExt cx="3660776" cy="2832100"/>
            </a:xfrm>
          </p:grpSpPr>
          <p:sp>
            <p:nvSpPr>
              <p:cNvPr id="15" name="任意多边形: 形状 66">
                <a:extLst>
                  <a:ext uri="{FF2B5EF4-FFF2-40B4-BE49-F238E27FC236}">
                    <a16:creationId xmlns:a16="http://schemas.microsoft.com/office/drawing/2014/main" id="{5BE6868A-BE54-4DD8-A46C-1C09062EF375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" name="组合 67">
                <a:extLst>
                  <a:ext uri="{FF2B5EF4-FFF2-40B4-BE49-F238E27FC236}">
                    <a16:creationId xmlns:a16="http://schemas.microsoft.com/office/drawing/2014/main" id="{96284B79-88B0-4BFA-B7EF-786961663A11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17" name="Freeform 5">
                  <a:extLst>
                    <a:ext uri="{FF2B5EF4-FFF2-40B4-BE49-F238E27FC236}">
                      <a16:creationId xmlns:a16="http://schemas.microsoft.com/office/drawing/2014/main" id="{171A390C-2DB5-41AB-9DA5-4845FBF123C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7363E3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Freeform 6">
                  <a:extLst>
                    <a:ext uri="{FF2B5EF4-FFF2-40B4-BE49-F238E27FC236}">
                      <a16:creationId xmlns:a16="http://schemas.microsoft.com/office/drawing/2014/main" id="{798C1403-CCCF-4A40-9C97-469183DCA0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7363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3" name="文本框 216">
              <a:extLst>
                <a:ext uri="{FF2B5EF4-FFF2-40B4-BE49-F238E27FC236}">
                  <a16:creationId xmlns:a16="http://schemas.microsoft.com/office/drawing/2014/main" id="{84A47EA7-85E6-47B4-80B5-99584ACFA2B5}"/>
                </a:ext>
              </a:extLst>
            </p:cNvPr>
            <p:cNvSpPr txBox="1"/>
            <p:nvPr/>
          </p:nvSpPr>
          <p:spPr>
            <a:xfrm>
              <a:off x="4731135" y="2874527"/>
              <a:ext cx="2471070" cy="129948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r>
                <a:rPr lang="vi-VN" altLang="zh-CN" sz="3600" dirty="0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Nêu những điểm giống và khác nhau giữa các biển báo?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6457950" y="1680881"/>
            <a:ext cx="5483038" cy="22148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u="sng" dirty="0" smtClean="0">
                <a:solidFill>
                  <a:srgbClr val="0070C0"/>
                </a:solidFill>
              </a:rPr>
              <a:t>Giống nhau</a:t>
            </a:r>
            <a:r>
              <a:rPr lang="vi-VN" sz="3200" dirty="0" smtClean="0">
                <a:solidFill>
                  <a:schemeClr val="tx1"/>
                </a:solidFill>
              </a:rPr>
              <a:t>: </a:t>
            </a:r>
            <a:r>
              <a:rPr lang="en-US" sz="3200" dirty="0" err="1" smtClean="0">
                <a:solidFill>
                  <a:schemeClr val="tx1"/>
                </a:solidFill>
              </a:rPr>
              <a:t>có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dạng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tròn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viền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đỏ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nền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trắng</a:t>
            </a:r>
            <a:r>
              <a:rPr lang="en-US" sz="3200" dirty="0">
                <a:solidFill>
                  <a:schemeClr val="tx1"/>
                </a:solidFill>
              </a:rPr>
              <a:t>, ở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vẽ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57950" y="4334428"/>
            <a:ext cx="5483038" cy="16091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0070C0"/>
                </a:solidFill>
              </a:rPr>
              <a:t>Khác</a:t>
            </a:r>
            <a:r>
              <a:rPr lang="en-US" sz="3200" u="sng" dirty="0">
                <a:solidFill>
                  <a:srgbClr val="0070C0"/>
                </a:solidFill>
              </a:rPr>
              <a:t> </a:t>
            </a:r>
            <a:r>
              <a:rPr lang="en-US" sz="3200" u="sng" dirty="0" err="1">
                <a:solidFill>
                  <a:srgbClr val="0070C0"/>
                </a:solidFill>
              </a:rPr>
              <a:t>nhau</a:t>
            </a:r>
            <a:r>
              <a:rPr lang="en-US" sz="3200" u="sng" dirty="0">
                <a:solidFill>
                  <a:srgbClr val="0070C0"/>
                </a:solidFill>
              </a:rPr>
              <a:t>: </a:t>
            </a:r>
            <a:endParaRPr lang="en-US" sz="3200" u="sng" dirty="0" smtClean="0">
              <a:solidFill>
                <a:srgbClr val="0070C0"/>
              </a:solidFill>
            </a:endParaRPr>
          </a:p>
          <a:p>
            <a:r>
              <a:rPr lang="en-US" sz="3200" dirty="0" err="1" smtClean="0">
                <a:solidFill>
                  <a:schemeClr val="tx1"/>
                </a:solidFill>
              </a:rPr>
              <a:t>Hình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vẽ</a:t>
            </a:r>
            <a:r>
              <a:rPr lang="en-US" sz="3200" dirty="0" smtClean="0">
                <a:solidFill>
                  <a:schemeClr val="tx1"/>
                </a:solidFill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</a:rPr>
              <a:t>trong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nhau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84" y="60800"/>
            <a:ext cx="1982805" cy="8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703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\Desktop\GIÁO ÁN KẾT NỐI\MÔN ĐẠO ĐỨC\h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99" y="1455253"/>
            <a:ext cx="6300467" cy="5103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221">
            <a:extLst>
              <a:ext uri="{FF2B5EF4-FFF2-40B4-BE49-F238E27FC236}">
                <a16:creationId xmlns:a16="http://schemas.microsoft.com/office/drawing/2014/main" id="{D09CFD5A-72E9-4E8B-8B50-9BFD599AA0F8}"/>
              </a:ext>
            </a:extLst>
          </p:cNvPr>
          <p:cNvGrpSpPr/>
          <p:nvPr/>
        </p:nvGrpSpPr>
        <p:grpSpPr>
          <a:xfrm>
            <a:off x="1437191" y="1289377"/>
            <a:ext cx="3548695" cy="2160008"/>
            <a:chOff x="1043676" y="2160813"/>
            <a:chExt cx="3297280" cy="2550888"/>
          </a:xfrm>
        </p:grpSpPr>
        <p:grpSp>
          <p:nvGrpSpPr>
            <p:cNvPr id="8" name="组合 64">
              <a:extLst>
                <a:ext uri="{FF2B5EF4-FFF2-40B4-BE49-F238E27FC236}">
                  <a16:creationId xmlns:a16="http://schemas.microsoft.com/office/drawing/2014/main" id="{36E32ACF-E8AA-4914-B74C-3C7E5C7294D7}"/>
                </a:ext>
              </a:extLst>
            </p:cNvPr>
            <p:cNvGrpSpPr/>
            <p:nvPr/>
          </p:nvGrpSpPr>
          <p:grpSpPr>
            <a:xfrm>
              <a:off x="1043676" y="2160813"/>
              <a:ext cx="3297280" cy="2550888"/>
              <a:chOff x="1743075" y="1765300"/>
              <a:chExt cx="3660776" cy="2832100"/>
            </a:xfrm>
          </p:grpSpPr>
          <p:sp>
            <p:nvSpPr>
              <p:cNvPr id="10" name="任意多边形: 形状 63">
                <a:extLst>
                  <a:ext uri="{FF2B5EF4-FFF2-40B4-BE49-F238E27FC236}">
                    <a16:creationId xmlns:a16="http://schemas.microsoft.com/office/drawing/2014/main" id="{86290790-BB25-45CA-8CA2-EEFD82AC8742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grpSp>
            <p:nvGrpSpPr>
              <p:cNvPr id="11" name="组合 62">
                <a:extLst>
                  <a:ext uri="{FF2B5EF4-FFF2-40B4-BE49-F238E27FC236}">
                    <a16:creationId xmlns:a16="http://schemas.microsoft.com/office/drawing/2014/main" id="{EA247915-C075-4FDE-93CF-B11A252702AD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12" name="Freeform 5">
                  <a:extLst>
                    <a:ext uri="{FF2B5EF4-FFF2-40B4-BE49-F238E27FC236}">
                      <a16:creationId xmlns:a16="http://schemas.microsoft.com/office/drawing/2014/main" id="{B55DA580-D392-4A02-B5E1-C99678CE7C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FF9409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" name="Freeform 6">
                  <a:extLst>
                    <a:ext uri="{FF2B5EF4-FFF2-40B4-BE49-F238E27FC236}">
                      <a16:creationId xmlns:a16="http://schemas.microsoft.com/office/drawing/2014/main" id="{D9D11683-F944-4113-AAA8-9D7DE796A0A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FF94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9" name="文本框 213">
              <a:extLst>
                <a:ext uri="{FF2B5EF4-FFF2-40B4-BE49-F238E27FC236}">
                  <a16:creationId xmlns:a16="http://schemas.microsoft.com/office/drawing/2014/main" id="{95FA203F-3CDF-40EB-B75B-245064C36801}"/>
                </a:ext>
              </a:extLst>
            </p:cNvPr>
            <p:cNvSpPr txBox="1"/>
            <p:nvPr/>
          </p:nvSpPr>
          <p:spPr>
            <a:xfrm>
              <a:off x="1432330" y="2852086"/>
              <a:ext cx="2292756" cy="12721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r>
                <a:rPr lang="en-US" altLang="zh-CN" sz="3200" dirty="0" err="1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Thảo</a:t>
              </a:r>
              <a:r>
                <a:rPr lang="en-US" altLang="zh-CN" sz="3200" dirty="0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luận</a:t>
              </a:r>
              <a:r>
                <a:rPr lang="en-US" altLang="zh-CN" sz="3200" dirty="0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nhóm</a:t>
              </a:r>
              <a:r>
                <a:rPr lang="en-US" altLang="zh-CN" sz="3200" dirty="0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200" dirty="0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đôi</a:t>
              </a:r>
              <a:endParaRPr lang="zh-CN" altLang="en-US" sz="3200" dirty="0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643250" y="3821228"/>
            <a:ext cx="3342636" cy="273768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quy</a:t>
            </a:r>
            <a:r>
              <a:rPr lang="en-US" sz="3600" dirty="0"/>
              <a:t> </a:t>
            </a:r>
            <a:r>
              <a:rPr lang="en-US" sz="3600" dirty="0" err="1"/>
              <a:t>định</a:t>
            </a:r>
            <a:r>
              <a:rPr lang="en-US" sz="3600" dirty="0"/>
              <a:t> </a:t>
            </a:r>
            <a:r>
              <a:rPr lang="en-US" sz="3600" dirty="0" err="1"/>
              <a:t>nơi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cộng</a:t>
            </a:r>
            <a:r>
              <a:rPr lang="en-US" sz="3600" dirty="0"/>
              <a:t> qua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?</a:t>
            </a:r>
            <a:endParaRPr lang="en-US" altLang="zh-CN" sz="3200" dirty="0">
              <a:solidFill>
                <a:schemeClr val="accent1"/>
              </a:solidFill>
            </a:endParaRPr>
          </a:p>
        </p:txBody>
      </p:sp>
      <p:grpSp>
        <p:nvGrpSpPr>
          <p:cNvPr id="14" name="组合 3"/>
          <p:cNvGrpSpPr/>
          <p:nvPr/>
        </p:nvGrpSpPr>
        <p:grpSpPr>
          <a:xfrm>
            <a:off x="2714325" y="189374"/>
            <a:ext cx="9040228" cy="599433"/>
            <a:chOff x="4517592" y="1084217"/>
            <a:chExt cx="7372823" cy="778346"/>
          </a:xfrm>
        </p:grpSpPr>
        <p:sp>
          <p:nvSpPr>
            <p:cNvPr id="16" name="五边形 7"/>
            <p:cNvSpPr/>
            <p:nvPr/>
          </p:nvSpPr>
          <p:spPr>
            <a:xfrm flipH="1">
              <a:off x="4517592" y="1084217"/>
              <a:ext cx="7372823" cy="77834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+mj-lt"/>
                  <a:ea typeface="微软雅黑" panose="020B0503020204020204" pitchFamily="34" charset="-122"/>
                </a:rPr>
                <a:t>   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Tìm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hiểu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số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quy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định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nơi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công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cộng</a:t>
              </a:r>
              <a:endParaRPr lang="zh-CN" altLang="en-US" sz="2400" b="1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菱形 1"/>
            <p:cNvSpPr/>
            <p:nvPr/>
          </p:nvSpPr>
          <p:spPr>
            <a:xfrm>
              <a:off x="4658220" y="1153142"/>
              <a:ext cx="542555" cy="64049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18" name="文本框 2"/>
            <p:cNvSpPr txBox="1"/>
            <p:nvPr/>
          </p:nvSpPr>
          <p:spPr>
            <a:xfrm>
              <a:off x="4705159" y="1133697"/>
              <a:ext cx="448680" cy="679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9" y="189374"/>
            <a:ext cx="1982805" cy="8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9033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GIÁO ÁN KẾT NỐI\MÔN ĐẠO ĐỨC\h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41" y="1357828"/>
            <a:ext cx="4539010" cy="39180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rc 4"/>
          <p:cNvSpPr/>
          <p:nvPr/>
        </p:nvSpPr>
        <p:spPr>
          <a:xfrm>
            <a:off x="2429813" y="1909483"/>
            <a:ext cx="2581836" cy="685800"/>
          </a:xfrm>
          <a:prstGeom prst="arc">
            <a:avLst>
              <a:gd name="adj1" fmla="val 12449570"/>
              <a:gd name="adj2" fmla="val 20859483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"/>
          <p:cNvSpPr/>
          <p:nvPr/>
        </p:nvSpPr>
        <p:spPr>
          <a:xfrm>
            <a:off x="318624" y="1434389"/>
            <a:ext cx="2807249" cy="1160894"/>
          </a:xfrm>
          <a:prstGeom prst="roundRect">
            <a:avLst>
              <a:gd name="adj" fmla="val 10132"/>
            </a:avLst>
          </a:prstGeom>
          <a:solidFill>
            <a:srgbClr val="FCC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just" defTabSz="514337">
              <a:defRPr/>
            </a:pPr>
            <a:r>
              <a:rPr lang="vi-VN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Không vứt rác</a:t>
            </a:r>
            <a:r>
              <a:rPr lang="vi-VN" sz="3200" kern="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vi-VN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bừa bãi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152767" y="4249272"/>
            <a:ext cx="78311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5"/>
          <p:cNvSpPr/>
          <p:nvPr/>
        </p:nvSpPr>
        <p:spPr>
          <a:xfrm>
            <a:off x="318624" y="3724873"/>
            <a:ext cx="2834143" cy="1145509"/>
          </a:xfrm>
          <a:prstGeom prst="roundRect">
            <a:avLst>
              <a:gd name="adj" fmla="val 10132"/>
            </a:avLst>
          </a:prstGeom>
          <a:solidFill>
            <a:srgbClr val="FCC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defTabSz="514337">
              <a:defRPr/>
            </a:pPr>
            <a:r>
              <a:rPr lang="vi-VN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Không hái hoa, bẻ cành</a:t>
            </a:r>
          </a:p>
        </p:txBody>
      </p:sp>
      <p:cxnSp>
        <p:nvCxnSpPr>
          <p:cNvPr id="20" name="Straight Connector 19"/>
          <p:cNvCxnSpPr>
            <a:stCxn id="4" idx="2"/>
          </p:cNvCxnSpPr>
          <p:nvPr/>
        </p:nvCxnSpPr>
        <p:spPr>
          <a:xfrm>
            <a:off x="5926046" y="5275877"/>
            <a:ext cx="157120" cy="56902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5"/>
          <p:cNvSpPr/>
          <p:nvPr/>
        </p:nvSpPr>
        <p:spPr>
          <a:xfrm>
            <a:off x="4319036" y="5811821"/>
            <a:ext cx="3528260" cy="950188"/>
          </a:xfrm>
          <a:prstGeom prst="roundRect">
            <a:avLst>
              <a:gd name="adj" fmla="val 10132"/>
            </a:avLst>
          </a:prstGeom>
          <a:solidFill>
            <a:srgbClr val="FCC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defTabSz="514337">
              <a:defRPr/>
            </a:pPr>
            <a:r>
              <a:rPr lang="vi-VN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Không</a:t>
            </a:r>
            <a:r>
              <a:rPr lang="en-US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sz="3200" kern="0" dirty="0" err="1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gây</a:t>
            </a:r>
            <a:r>
              <a:rPr lang="vi-VN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ồn ào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8064130" y="4249272"/>
            <a:ext cx="78311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ounded Rectangle 5"/>
          <p:cNvSpPr/>
          <p:nvPr/>
        </p:nvSpPr>
        <p:spPr>
          <a:xfrm>
            <a:off x="8753115" y="3724874"/>
            <a:ext cx="3001438" cy="1385007"/>
          </a:xfrm>
          <a:prstGeom prst="roundRect">
            <a:avLst>
              <a:gd name="adj" fmla="val 10132"/>
            </a:avLst>
          </a:prstGeom>
          <a:solidFill>
            <a:srgbClr val="FCC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514337">
              <a:defRPr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chen</a:t>
            </a:r>
            <a:r>
              <a:rPr lang="en-US" sz="3200" dirty="0"/>
              <a:t> </a:t>
            </a:r>
            <a:r>
              <a:rPr lang="en-US" sz="3200" dirty="0" err="1" smtClean="0"/>
              <a:t>lấn</a:t>
            </a:r>
            <a:r>
              <a:rPr lang="vi-VN" sz="3200" dirty="0" smtClean="0"/>
              <a:t>, </a:t>
            </a:r>
            <a:r>
              <a:rPr lang="en-US" sz="3200" dirty="0" err="1" smtClean="0"/>
              <a:t>xô</a:t>
            </a:r>
            <a:r>
              <a:rPr lang="en-US" sz="3200" dirty="0" smtClean="0"/>
              <a:t> </a:t>
            </a:r>
            <a:r>
              <a:rPr lang="en-US" sz="3200" dirty="0" err="1"/>
              <a:t>đẩy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  <a:endParaRPr lang="vi-VN" sz="3200" kern="0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Arc 23"/>
          <p:cNvSpPr/>
          <p:nvPr/>
        </p:nvSpPr>
        <p:spPr>
          <a:xfrm>
            <a:off x="5952942" y="1936376"/>
            <a:ext cx="3254189" cy="1169896"/>
          </a:xfrm>
          <a:prstGeom prst="arc">
            <a:avLst>
              <a:gd name="adj1" fmla="val 15023229"/>
              <a:gd name="adj2" fmla="val 20503794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5"/>
          <p:cNvSpPr/>
          <p:nvPr/>
        </p:nvSpPr>
        <p:spPr>
          <a:xfrm>
            <a:off x="8753115" y="1698853"/>
            <a:ext cx="3001438" cy="1143001"/>
          </a:xfrm>
          <a:prstGeom prst="roundRect">
            <a:avLst>
              <a:gd name="adj" fmla="val 10132"/>
            </a:avLst>
          </a:prstGeom>
          <a:solidFill>
            <a:srgbClr val="FCC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514337">
              <a:defRPr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giẫm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cỏ</a:t>
            </a:r>
            <a:endParaRPr lang="vi-VN" sz="3200" kern="0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3" name="组合 3"/>
          <p:cNvGrpSpPr/>
          <p:nvPr/>
        </p:nvGrpSpPr>
        <p:grpSpPr>
          <a:xfrm>
            <a:off x="2714325" y="189374"/>
            <a:ext cx="9040228" cy="599433"/>
            <a:chOff x="4517592" y="1084217"/>
            <a:chExt cx="7372823" cy="778346"/>
          </a:xfrm>
        </p:grpSpPr>
        <p:sp>
          <p:nvSpPr>
            <p:cNvPr id="14" name="五边形 7"/>
            <p:cNvSpPr/>
            <p:nvPr/>
          </p:nvSpPr>
          <p:spPr>
            <a:xfrm flipH="1">
              <a:off x="4517592" y="1084217"/>
              <a:ext cx="7372823" cy="77834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+mj-lt"/>
                  <a:ea typeface="微软雅黑" panose="020B0503020204020204" pitchFamily="34" charset="-122"/>
                </a:rPr>
                <a:t>   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Tìm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hiểu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số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quy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định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nơi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công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cộng</a:t>
              </a:r>
              <a:endParaRPr lang="zh-CN" altLang="en-US" sz="2400" b="1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菱形 1"/>
            <p:cNvSpPr/>
            <p:nvPr/>
          </p:nvSpPr>
          <p:spPr>
            <a:xfrm>
              <a:off x="4658220" y="1153142"/>
              <a:ext cx="542555" cy="64049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17" name="文本框 2"/>
            <p:cNvSpPr txBox="1"/>
            <p:nvPr/>
          </p:nvSpPr>
          <p:spPr>
            <a:xfrm>
              <a:off x="4705159" y="1133697"/>
              <a:ext cx="448680" cy="679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9" y="56024"/>
            <a:ext cx="1982805" cy="8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4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8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2596990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2560718" y="1076896"/>
            <a:ext cx="8248452" cy="3138969"/>
          </a:xfrm>
          <a:prstGeom prst="cloudCallout">
            <a:avLst>
              <a:gd name="adj1" fmla="val -47089"/>
              <a:gd name="adj2" fmla="val 4447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</a:rPr>
              <a:t>E</a:t>
            </a:r>
            <a:r>
              <a:rPr lang="en-US" sz="3600" dirty="0" smtClean="0">
                <a:solidFill>
                  <a:schemeClr val="tx1"/>
                </a:solidFill>
              </a:rPr>
              <a:t>m </a:t>
            </a:r>
            <a:r>
              <a:rPr lang="en-US" sz="3600" dirty="0" err="1">
                <a:solidFill>
                  <a:schemeClr val="tx1"/>
                </a:solidFill>
              </a:rPr>
              <a:t>còn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những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quy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định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cộng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nào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khác</a:t>
            </a:r>
            <a:r>
              <a:rPr lang="en-US" sz="3600" dirty="0">
                <a:solidFill>
                  <a:schemeClr val="tx1"/>
                </a:solidFill>
              </a:rPr>
              <a:t> ?</a:t>
            </a:r>
          </a:p>
          <a:p>
            <a:pPr algn="ctr"/>
            <a:endParaRPr lang="en-US" dirty="0"/>
          </a:p>
        </p:txBody>
      </p:sp>
      <p:grpSp>
        <p:nvGrpSpPr>
          <p:cNvPr id="6" name="组合 3"/>
          <p:cNvGrpSpPr/>
          <p:nvPr/>
        </p:nvGrpSpPr>
        <p:grpSpPr>
          <a:xfrm>
            <a:off x="2714325" y="189374"/>
            <a:ext cx="9040228" cy="599433"/>
            <a:chOff x="4517592" y="1084217"/>
            <a:chExt cx="7372823" cy="778346"/>
          </a:xfrm>
        </p:grpSpPr>
        <p:sp>
          <p:nvSpPr>
            <p:cNvPr id="7" name="五边形 7"/>
            <p:cNvSpPr/>
            <p:nvPr/>
          </p:nvSpPr>
          <p:spPr>
            <a:xfrm flipH="1">
              <a:off x="4517592" y="1084217"/>
              <a:ext cx="7372823" cy="77834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+mj-lt"/>
                  <a:ea typeface="微软雅黑" panose="020B0503020204020204" pitchFamily="34" charset="-122"/>
                </a:rPr>
                <a:t>   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Tìm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hiểu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số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quy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định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nơi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công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cộng</a:t>
              </a:r>
              <a:endParaRPr lang="zh-CN" altLang="en-US" sz="2400" b="1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" name="菱形 1"/>
            <p:cNvSpPr/>
            <p:nvPr/>
          </p:nvSpPr>
          <p:spPr>
            <a:xfrm>
              <a:off x="4658220" y="1153142"/>
              <a:ext cx="542555" cy="64049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9" name="文本框 2"/>
            <p:cNvSpPr txBox="1"/>
            <p:nvPr/>
          </p:nvSpPr>
          <p:spPr>
            <a:xfrm>
              <a:off x="4705159" y="1133697"/>
              <a:ext cx="448680" cy="679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9" y="56024"/>
            <a:ext cx="1982805" cy="8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2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308845" y="2396450"/>
            <a:ext cx="8005661" cy="646331"/>
            <a:chOff x="4546978" y="1984857"/>
            <a:chExt cx="6737383" cy="646331"/>
          </a:xfrm>
        </p:grpSpPr>
        <p:sp>
          <p:nvSpPr>
            <p:cNvPr id="19" name="等腰三角形 18"/>
            <p:cNvSpPr/>
            <p:nvPr/>
          </p:nvSpPr>
          <p:spPr>
            <a:xfrm>
              <a:off x="4546978" y="2123000"/>
              <a:ext cx="404884" cy="322332"/>
            </a:xfrm>
            <a:prstGeom prst="triangle">
              <a:avLst/>
            </a:pr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067248" y="1984857"/>
              <a:ext cx="62171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rgbClr val="FC428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Không vứt rác bừa bãi</a:t>
              </a:r>
              <a:r>
                <a:rPr lang="en-US" altLang="zh-CN" sz="3600" b="1" dirty="0" smtClean="0">
                  <a:solidFill>
                    <a:srgbClr val="FC428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.</a:t>
              </a:r>
              <a:endParaRPr lang="en-US" altLang="zh-CN" sz="3600" b="1" dirty="0">
                <a:solidFill>
                  <a:srgbClr val="FC428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280268" y="3081941"/>
            <a:ext cx="9293499" cy="646331"/>
            <a:chOff x="4679408" y="2038611"/>
            <a:chExt cx="6489678" cy="646332"/>
          </a:xfrm>
        </p:grpSpPr>
        <p:sp>
          <p:nvSpPr>
            <p:cNvPr id="26" name="等腰三角形 25"/>
            <p:cNvSpPr/>
            <p:nvPr/>
          </p:nvSpPr>
          <p:spPr>
            <a:xfrm>
              <a:off x="4679408" y="2131393"/>
              <a:ext cx="335954" cy="381369"/>
            </a:xfrm>
            <a:prstGeom prst="triangle">
              <a:avLst/>
            </a:pr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122392" y="2038611"/>
              <a:ext cx="6046694" cy="646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chemeClr val="accent4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Không hái hoa, bẻ cành.</a:t>
              </a:r>
              <a:endPara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280268" y="3839218"/>
            <a:ext cx="7819320" cy="646331"/>
            <a:chOff x="4546978" y="1996907"/>
            <a:chExt cx="6580566" cy="646331"/>
          </a:xfrm>
        </p:grpSpPr>
        <p:sp>
          <p:nvSpPr>
            <p:cNvPr id="29" name="等腰三角形 28"/>
            <p:cNvSpPr/>
            <p:nvPr/>
          </p:nvSpPr>
          <p:spPr>
            <a:xfrm>
              <a:off x="4546978" y="2123000"/>
              <a:ext cx="404884" cy="322332"/>
            </a:xfrm>
            <a:prstGeom prst="triangl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080851" y="1996907"/>
              <a:ext cx="60466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Không </a:t>
              </a:r>
              <a:r>
                <a:rPr lang="en-US" altLang="zh-CN" sz="36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gây</a:t>
              </a:r>
              <a:r>
                <a:rPr lang="en-US" altLang="zh-CN" sz="36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vi-VN" altLang="zh-CN" sz="36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ồn ào</a:t>
              </a:r>
              <a:r>
                <a:rPr lang="en-US" altLang="zh-CN" sz="36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.</a:t>
              </a:r>
              <a:endPara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08845" y="4543650"/>
            <a:ext cx="7803156" cy="646331"/>
            <a:chOff x="4546978" y="2104927"/>
            <a:chExt cx="6566963" cy="646331"/>
          </a:xfrm>
        </p:grpSpPr>
        <p:sp>
          <p:nvSpPr>
            <p:cNvPr id="32" name="等腰三角形 31"/>
            <p:cNvSpPr/>
            <p:nvPr/>
          </p:nvSpPr>
          <p:spPr>
            <a:xfrm>
              <a:off x="4546978" y="2224601"/>
              <a:ext cx="404884" cy="322332"/>
            </a:xfrm>
            <a:prstGeom prst="triangle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067248" y="2104927"/>
              <a:ext cx="60466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rgbClr val="FF4D67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Không chen lấn, xô đẩy nhau.</a:t>
              </a:r>
              <a:endParaRPr lang="en-US" altLang="zh-CN" sz="3600" dirty="0">
                <a:solidFill>
                  <a:srgbClr val="FF4D67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170" y="854258"/>
            <a:ext cx="12049289" cy="123110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defRPr/>
            </a:pPr>
            <a:r>
              <a:rPr lang="vi-VN" sz="3600" dirty="0" smtClean="0">
                <a:solidFill>
                  <a:schemeClr val="bg1"/>
                </a:solidFill>
                <a:cs typeface="Times New Roman" pitchFamily="18" charset="0"/>
              </a:rPr>
              <a:t>Khi đến nơi công cộng</a:t>
            </a:r>
            <a:r>
              <a:rPr lang="en-US" sz="3600" dirty="0" smtClean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vi-VN" sz="3600" dirty="0" smtClean="0">
                <a:solidFill>
                  <a:schemeClr val="bg1"/>
                </a:solidFill>
                <a:cs typeface="Times New Roman" pitchFamily="18" charset="0"/>
              </a:rPr>
              <a:t>chúng ta</a:t>
            </a:r>
            <a:r>
              <a:rPr lang="en-US" sz="36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cs typeface="Times New Roman" pitchFamily="18" charset="0"/>
              </a:rPr>
              <a:t>cần</a:t>
            </a:r>
            <a:r>
              <a:rPr lang="vi-VN" sz="3600" dirty="0" smtClean="0">
                <a:solidFill>
                  <a:schemeClr val="bg1"/>
                </a:solidFill>
                <a:cs typeface="Times New Roman" pitchFamily="18" charset="0"/>
              </a:rPr>
              <a:t> tuân thủ các quy định sau</a:t>
            </a:r>
            <a:r>
              <a:rPr lang="en-US" sz="3600" dirty="0" smtClean="0">
                <a:solidFill>
                  <a:schemeClr val="bg1"/>
                </a:solidFill>
                <a:cs typeface="Times New Roman" pitchFamily="18" charset="0"/>
              </a:rPr>
              <a:t>:</a:t>
            </a:r>
            <a:endParaRPr lang="en-US" sz="3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5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170" y="109853"/>
            <a:ext cx="2950065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smtClean="0">
                <a:solidFill>
                  <a:srgbClr val="FC4280"/>
                </a:solidFill>
                <a:latin typeface="+mn-lt"/>
                <a:ea typeface="Microsoft YaHei" panose="020B0503020204020204" pitchFamily="34" charset="-122"/>
                <a:cs typeface="Times New Roman" pitchFamily="18" charset="0"/>
              </a:rPr>
              <a:t>K</a:t>
            </a:r>
            <a:r>
              <a:rPr lang="vi-VN" altLang="zh-CN" sz="4000" b="1" dirty="0" smtClean="0">
                <a:solidFill>
                  <a:srgbClr val="FC4280"/>
                </a:solidFill>
                <a:latin typeface="+mn-lt"/>
                <a:ea typeface="Microsoft YaHei" panose="020B0503020204020204" pitchFamily="34" charset="-122"/>
                <a:cs typeface="Times New Roman" pitchFamily="18" charset="0"/>
              </a:rPr>
              <a:t>ết luận</a:t>
            </a:r>
            <a:endParaRPr lang="zh-CN" altLang="en-US" sz="4000" b="1" dirty="0">
              <a:solidFill>
                <a:srgbClr val="FC4280"/>
              </a:solidFill>
              <a:latin typeface="+mn-lt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2" name="组合 24"/>
          <p:cNvGrpSpPr/>
          <p:nvPr/>
        </p:nvGrpSpPr>
        <p:grpSpPr>
          <a:xfrm>
            <a:off x="1311000" y="5261623"/>
            <a:ext cx="10919054" cy="646331"/>
            <a:chOff x="4684411" y="1966439"/>
            <a:chExt cx="6434775" cy="646332"/>
          </a:xfrm>
        </p:grpSpPr>
        <p:sp>
          <p:nvSpPr>
            <p:cNvPr id="23" name="等腰三角形 25"/>
            <p:cNvSpPr/>
            <p:nvPr/>
          </p:nvSpPr>
          <p:spPr>
            <a:xfrm>
              <a:off x="4684411" y="2077371"/>
              <a:ext cx="307281" cy="370031"/>
            </a:xfrm>
            <a:prstGeom prst="triangle">
              <a:avLst/>
            </a:pr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26"/>
            <p:cNvSpPr/>
            <p:nvPr/>
          </p:nvSpPr>
          <p:spPr>
            <a:xfrm>
              <a:off x="5072492" y="1966439"/>
              <a:ext cx="6046694" cy="646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chemeClr val="accent4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Không giẫm chân lên cỏ.</a:t>
              </a:r>
              <a:endPara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23"/>
          <p:cNvGrpSpPr/>
          <p:nvPr/>
        </p:nvGrpSpPr>
        <p:grpSpPr>
          <a:xfrm>
            <a:off x="1308845" y="5927031"/>
            <a:ext cx="8005661" cy="646331"/>
            <a:chOff x="4546978" y="1984857"/>
            <a:chExt cx="6737383" cy="646331"/>
          </a:xfrm>
        </p:grpSpPr>
        <p:sp>
          <p:nvSpPr>
            <p:cNvPr id="39" name="等腰三角形 18"/>
            <p:cNvSpPr/>
            <p:nvPr/>
          </p:nvSpPr>
          <p:spPr>
            <a:xfrm>
              <a:off x="4546978" y="2123000"/>
              <a:ext cx="404884" cy="322332"/>
            </a:xfrm>
            <a:prstGeom prst="triangle">
              <a:avLst/>
            </a:pr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矩形 20"/>
            <p:cNvSpPr/>
            <p:nvPr/>
          </p:nvSpPr>
          <p:spPr>
            <a:xfrm>
              <a:off x="5067248" y="1984857"/>
              <a:ext cx="62171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rgbClr val="FC428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Giữ gìn, bảo vệ, tài sản chung,...</a:t>
              </a:r>
              <a:r>
                <a:rPr lang="en-US" altLang="zh-CN" sz="3600" b="1" dirty="0" smtClean="0">
                  <a:solidFill>
                    <a:srgbClr val="FC428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.</a:t>
              </a:r>
              <a:endParaRPr lang="en-US" altLang="zh-CN" sz="3600" b="1" dirty="0">
                <a:solidFill>
                  <a:srgbClr val="FC428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78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15883" y="397022"/>
            <a:ext cx="924775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tuân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5" name="Arrow: Pentagon 94">
            <a:extLst>
              <a:ext uri="{FF2B5EF4-FFF2-40B4-BE49-F238E27FC236}">
                <a16:creationId xmlns:a16="http://schemas.microsoft.com/office/drawing/2014/main" id="{B2896785-C347-4982-BD96-E208FB5E4C28}"/>
              </a:ext>
            </a:extLst>
          </p:cNvPr>
          <p:cNvSpPr/>
          <p:nvPr/>
        </p:nvSpPr>
        <p:spPr>
          <a:xfrm>
            <a:off x="107321" y="4572743"/>
            <a:ext cx="7521196" cy="740248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ở </a:t>
            </a:r>
            <a:r>
              <a:rPr lang="en-US" sz="32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Arrow: Pentagon 95">
            <a:extLst>
              <a:ext uri="{FF2B5EF4-FFF2-40B4-BE49-F238E27FC236}">
                <a16:creationId xmlns:a16="http://schemas.microsoft.com/office/drawing/2014/main" id="{F06E748D-E256-4A2F-8526-9A307F4CA05A}"/>
              </a:ext>
            </a:extLst>
          </p:cNvPr>
          <p:cNvSpPr/>
          <p:nvPr/>
        </p:nvSpPr>
        <p:spPr>
          <a:xfrm flipH="1">
            <a:off x="5673876" y="5540185"/>
            <a:ext cx="6213324" cy="693699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20EED537-DAA6-44C2-B4AC-74C881570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83" y="1240463"/>
            <a:ext cx="3955763" cy="303315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9964BE6-B6DD-4C9C-BC47-95BCCF0C6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9727" y="1240463"/>
            <a:ext cx="3701414" cy="303315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54DD3779-9820-4171-9F82-E0829F6F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8854" y="1024621"/>
            <a:ext cx="3902350" cy="39182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3531"/>
            <a:ext cx="2425566" cy="10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5" grpId="0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BF394F2-C6F0-4BE9-B976-2D8C2E3CC5DB}"/>
              </a:ext>
            </a:extLst>
          </p:cNvPr>
          <p:cNvSpPr txBox="1"/>
          <p:nvPr/>
        </p:nvSpPr>
        <p:spPr>
          <a:xfrm>
            <a:off x="282388" y="5303725"/>
            <a:ext cx="4787153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00628F-7B23-4200-B6B0-CC7B4BA43748}"/>
              </a:ext>
            </a:extLst>
          </p:cNvPr>
          <p:cNvSpPr txBox="1"/>
          <p:nvPr/>
        </p:nvSpPr>
        <p:spPr>
          <a:xfrm>
            <a:off x="5204012" y="5330619"/>
            <a:ext cx="696175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DBA12E6-F2C7-46BF-A8B6-65F66BB1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68" y="1103989"/>
            <a:ext cx="3492854" cy="38763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B873476-579A-4D0F-B402-CFFB4850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644" y="1076013"/>
            <a:ext cx="3611533" cy="390436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446620E-57AF-45D2-8CEF-24BA0E510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076013"/>
            <a:ext cx="3500718" cy="39043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13277" y="317221"/>
            <a:ext cx="924775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tuân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3531"/>
            <a:ext cx="2425566" cy="10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文本框 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1330</TotalTime>
  <Words>526</Words>
  <Application>Microsoft Office PowerPoint</Application>
  <PresentationFormat>Widescreen</PresentationFormat>
  <Paragraphs>66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Microsoft YaHei</vt:lpstr>
      <vt:lpstr>Microsoft YaHei</vt:lpstr>
      <vt:lpstr>Adobe Fan Heiti Std B</vt:lpstr>
      <vt:lpstr>Arial</vt:lpstr>
      <vt:lpstr>Calibri</vt:lpstr>
      <vt:lpstr>Calibri Light</vt:lpstr>
      <vt:lpstr>等线</vt:lpstr>
      <vt:lpstr>HP001 4 hàng</vt:lpstr>
      <vt:lpstr>Times New Roman</vt:lpstr>
      <vt:lpstr>Wingdings</vt:lpstr>
      <vt:lpstr>字魂36号-正文宋楷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Techsi.vn</cp:lastModifiedBy>
  <cp:revision>138</cp:revision>
  <dcterms:created xsi:type="dcterms:W3CDTF">2017-08-18T03:02:00Z</dcterms:created>
  <dcterms:modified xsi:type="dcterms:W3CDTF">2023-04-24T07:33:15Z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