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1" r:id="rId3"/>
    <p:sldId id="282" r:id="rId4"/>
    <p:sldId id="296" r:id="rId5"/>
    <p:sldId id="284" r:id="rId6"/>
    <p:sldId id="297" r:id="rId7"/>
    <p:sldId id="299" r:id="rId8"/>
    <p:sldId id="30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41" y="798490"/>
            <a:ext cx="97493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YÊU CẦU CẦN ĐẠT</a:t>
            </a:r>
            <a:r>
              <a:rPr lang="en-US" sz="2400" b="1" dirty="0"/>
              <a:t>: 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quen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: </a:t>
            </a:r>
            <a:r>
              <a:rPr lang="en-US" sz="2400" dirty="0" err="1"/>
              <a:t>chắc</a:t>
            </a:r>
            <a:r>
              <a:rPr lang="en-US" sz="2400" dirty="0"/>
              <a:t> </a:t>
            </a:r>
            <a:r>
              <a:rPr lang="en-US" sz="2400" dirty="0" err="1"/>
              <a:t>chắn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vài</a:t>
            </a:r>
            <a:r>
              <a:rPr lang="en-US" sz="2400" dirty="0"/>
              <a:t> </a:t>
            </a:r>
            <a:r>
              <a:rPr lang="en-US" sz="2400" dirty="0" err="1"/>
              <a:t>thí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,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r>
              <a:rPr lang="en-US" sz="2400" dirty="0"/>
              <a:t>-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: </a:t>
            </a:r>
            <a:r>
              <a:rPr lang="en-US" sz="2400" dirty="0" err="1"/>
              <a:t>chắc</a:t>
            </a:r>
            <a:r>
              <a:rPr lang="en-US" sz="2400" dirty="0"/>
              <a:t> </a:t>
            </a:r>
            <a:r>
              <a:rPr lang="en-US" sz="2400" dirty="0" err="1"/>
              <a:t>chắn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gắn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,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cẩn</a:t>
            </a:r>
            <a:r>
              <a:rPr lang="en-US" sz="2400" dirty="0"/>
              <a:t> </a:t>
            </a:r>
            <a:r>
              <a:rPr lang="en-US" sz="2400" dirty="0" err="1"/>
              <a:t>thận</a:t>
            </a:r>
            <a:r>
              <a:rPr lang="en-US" sz="2400" dirty="0"/>
              <a:t>.</a:t>
            </a:r>
          </a:p>
          <a:p>
            <a:r>
              <a:rPr lang="en-US" sz="2400" b="1" dirty="0"/>
              <a:t>-</a:t>
            </a:r>
            <a:r>
              <a:rPr lang="en-US" sz="2400" dirty="0"/>
              <a:t> Qua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,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, HS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duy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niềm</a:t>
            </a:r>
            <a:r>
              <a:rPr lang="en-US" sz="2400" dirty="0"/>
              <a:t>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, say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, </a:t>
            </a:r>
            <a:r>
              <a:rPr lang="en-US" sz="2400" dirty="0" err="1"/>
              <a:t>trách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2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414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104</cp:revision>
  <dcterms:created xsi:type="dcterms:W3CDTF">2021-06-02T01:34:28Z</dcterms:created>
  <dcterms:modified xsi:type="dcterms:W3CDTF">2023-04-24T03:41:49Z</dcterms:modified>
</cp:coreProperties>
</file>