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0" r:id="rId3"/>
    <p:sldId id="282" r:id="rId4"/>
    <p:sldId id="289" r:id="rId5"/>
    <p:sldId id="306" r:id="rId6"/>
    <p:sldId id="284" r:id="rId7"/>
    <p:sldId id="285" r:id="rId8"/>
    <p:sldId id="290" r:id="rId9"/>
    <p:sldId id="298" r:id="rId10"/>
    <p:sldId id="30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1570" y="880110"/>
            <a:ext cx="96697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5795010" y="2441194"/>
            <a:ext cx="2398014" cy="1024382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1707</TotalTime>
  <Words>370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245</cp:revision>
  <dcterms:created xsi:type="dcterms:W3CDTF">2021-06-02T01:34:28Z</dcterms:created>
  <dcterms:modified xsi:type="dcterms:W3CDTF">2023-03-14T04:04:42Z</dcterms:modified>
</cp:coreProperties>
</file>