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301" r:id="rId2"/>
    <p:sldId id="324" r:id="rId3"/>
    <p:sldId id="302" r:id="rId4"/>
    <p:sldId id="303" r:id="rId5"/>
    <p:sldId id="317" r:id="rId6"/>
    <p:sldId id="318" r:id="rId7"/>
    <p:sldId id="319" r:id="rId8"/>
    <p:sldId id="320" r:id="rId9"/>
    <p:sldId id="321" r:id="rId10"/>
    <p:sldId id="322" r:id="rId11"/>
    <p:sldId id="304" r:id="rId12"/>
    <p:sldId id="315" r:id="rId13"/>
    <p:sldId id="316" r:id="rId14"/>
    <p:sldId id="309" r:id="rId15"/>
    <p:sldId id="310" r:id="rId16"/>
    <p:sldId id="323" r:id="rId17"/>
  </p:sldIdLst>
  <p:sldSz cx="9144000" cy="5143500" type="screen16x9"/>
  <p:notesSz cx="6858000" cy="9144000"/>
  <p:embeddedFontLst>
    <p:embeddedFont>
      <p:font typeface="Pangolin" panose="020B0604020202020204" charset="0"/>
      <p:regular r:id="rId19"/>
    </p:embeddedFont>
    <p:embeddedFont>
      <p:font typeface="Baloo 2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14" d="100"/>
          <a:sy n="114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5" y="2116441"/>
            <a:ext cx="4227403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26: </a:t>
            </a:r>
            <a:br>
              <a:rPr lang="en-US" dirty="0"/>
            </a:b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454" y="511728"/>
            <a:ext cx="80448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giao tiếp, hợp tác: Trao đổi, thảo luận để thực hiện các nhiệm vụ học tập.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giải quyết vấn đề và sáng tạo: Sử dụng các kiến thức đã học ứng dụng vào thực tế.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0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phát động phong trào “Học nhân ái, biết chia sẻ”.</a:t>
            </a:r>
            <a:endParaRPr lang="en-US" sz="2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8D1CFB-9745-8E4F-B37A-10C46781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74321" y="1579063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089" y="2412168"/>
            <a:ext cx="6656832" cy="2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381</Words>
  <Application>Microsoft Office PowerPoint</Application>
  <PresentationFormat>On-screen Show (16:9)</PresentationFormat>
  <Paragraphs>37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Pangolin</vt:lpstr>
      <vt:lpstr>UTM Cookies</vt:lpstr>
      <vt:lpstr>Arial</vt:lpstr>
      <vt:lpstr>Times New Roman</vt:lpstr>
      <vt:lpstr>Baloo 2</vt:lpstr>
      <vt:lpstr>UTM Androgyne</vt:lpstr>
      <vt:lpstr>English Vocabulary Workshop by Slidesgo</vt:lpstr>
      <vt:lpstr>Bài 26:  Tôi luôn bên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Techsi.vn</cp:lastModifiedBy>
  <cp:revision>94</cp:revision>
  <dcterms:modified xsi:type="dcterms:W3CDTF">2023-03-16T03:59:04Z</dcterms:modified>
</cp:coreProperties>
</file>