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310" r:id="rId5"/>
    <p:sldId id="311" r:id="rId6"/>
    <p:sldId id="312" r:id="rId7"/>
    <p:sldId id="313" r:id="rId8"/>
    <p:sldId id="258" r:id="rId9"/>
    <p:sldId id="314" r:id="rId10"/>
    <p:sldId id="259" r:id="rId11"/>
    <p:sldId id="260" r:id="rId12"/>
    <p:sldId id="261" r:id="rId13"/>
    <p:sldId id="263" r:id="rId14"/>
    <p:sldId id="264" r:id="rId15"/>
    <p:sldId id="265" r:id="rId16"/>
    <p:sldId id="266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315" r:id="rId38"/>
    <p:sldId id="291" r:id="rId39"/>
    <p:sldId id="292" r:id="rId40"/>
    <p:sldId id="293" r:id="rId41"/>
    <p:sldId id="294" r:id="rId42"/>
    <p:sldId id="296" r:id="rId43"/>
    <p:sldId id="297" r:id="rId44"/>
    <p:sldId id="295" r:id="rId45"/>
    <p:sldId id="299" r:id="rId46"/>
    <p:sldId id="316" r:id="rId47"/>
    <p:sldId id="298" r:id="rId48"/>
    <p:sldId id="300" r:id="rId49"/>
    <p:sldId id="301" r:id="rId50"/>
    <p:sldId id="302" r:id="rId51"/>
    <p:sldId id="303" r:id="rId52"/>
    <p:sldId id="317" r:id="rId53"/>
    <p:sldId id="304" r:id="rId54"/>
    <p:sldId id="305" r:id="rId55"/>
    <p:sldId id="307" r:id="rId56"/>
    <p:sldId id="318" r:id="rId57"/>
    <p:sldId id="306" r:id="rId58"/>
    <p:sldId id="308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6.xml"/><Relationship Id="rId18" Type="http://schemas.openxmlformats.org/officeDocument/2006/relationships/image" Target="../media/image14.gif"/><Relationship Id="rId3" Type="http://schemas.openxmlformats.org/officeDocument/2006/relationships/image" Target="../media/image3.jpe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3.gif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10" Type="http://schemas.openxmlformats.org/officeDocument/2006/relationships/image" Target="../media/image9.png"/><Relationship Id="rId19" Type="http://schemas.openxmlformats.org/officeDocument/2006/relationships/image" Target="../media/image15.gif"/><Relationship Id="rId4" Type="http://schemas.openxmlformats.org/officeDocument/2006/relationships/image" Target="../media/image4.png"/><Relationship Id="rId9" Type="http://schemas.openxmlformats.org/officeDocument/2006/relationships/slide" Target="slide4.xml"/><Relationship Id="rId14" Type="http://schemas.openxmlformats.org/officeDocument/2006/relationships/image" Target="../media/image11.png"/><Relationship Id="rId22" Type="http://schemas.openxmlformats.org/officeDocument/2006/relationships/image" Target="../media/image17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327" y="3839280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1 + 2</a:t>
            </a:r>
          </a:p>
        </p:txBody>
      </p:sp>
    </p:spTree>
    <p:extLst>
      <p:ext uri="{BB962C8B-B14F-4D97-AF65-F5344CB8AC3E}">
        <p14:creationId xmlns:p14="http://schemas.microsoft.com/office/powerpoint/2010/main" val="320285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756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6028" y="2696806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800" y="5141575"/>
            <a:ext cx="1068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193963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17709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41455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4" y="34575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403860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94" y="2651451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29162" y="4107570"/>
            <a:ext cx="5438274" cy="1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524" y="4870384"/>
            <a:ext cx="7762775" cy="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94" y="2449704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83054" y="4649002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6129" y="6141152"/>
            <a:ext cx="8803256" cy="42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6129" y="5332396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1272" y="5404745"/>
            <a:ext cx="6397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775" y="3112971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3259784" y="3457551"/>
            <a:ext cx="5034375" cy="861766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239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574744" y="857636"/>
            <a:ext cx="74680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643" y="3448289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3343" y="2524364"/>
            <a:ext cx="2346157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487" y="2489996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866975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058" y="14611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6060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iệt Nam chiêm ngưỡng siêu trăng thứ 2 trong năm vào tối nay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37" y="2030564"/>
            <a:ext cx="5109934" cy="3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ửa khóa, Mở Khóa, Làm chìa khóa Quận 11 sài 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812119"/>
            <a:ext cx="3435350" cy="35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4941" y="6018996"/>
            <a:ext cx="2846075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ch làm bánh chưng dẻo, xanh mướt, thơm ngon, đậm đà cho ngày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4" y="1431119"/>
            <a:ext cx="4521201" cy="45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0267" y="6018996"/>
            <a:ext cx="2067334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râu điên húc chết người ở Đồ Sơn: Giải mã chuyện &amp;#39;trâu báo oán&amp;#39; ở làng mổ  trâu lớn nhất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9" y="1431119"/>
            <a:ext cx="6629879" cy="4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756745"/>
            <a:ext cx="1117311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Nghe - viết đúng chính tả một đoạn ngắn; biết viết hoa chữ cái đầu câu; làm đúng các BT chính tả phân biệt 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oanh / oach, s/ x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hỏi / dấu ngã.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Làm được các bài tập chính tả.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quan sát và viết đúng các nét chữ, trình bày đẹp bài chính tả.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97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243" y="1301860"/>
            <a:ext cx="10763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óng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tễnh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lọ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đựng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xíu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9108" y="532419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362755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860" y="1509991"/>
            <a:ext cx="264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39" y="258406"/>
            <a:ext cx="932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542" y="17796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8167" y="1817797"/>
            <a:ext cx="12074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060" y="15099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6615" y="1816319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860" y="36816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0542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3060" y="3681691"/>
            <a:ext cx="379349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690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6615" y="1816319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4817" y="3979972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3137" y="3951397"/>
            <a:ext cx="1333638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847" t="23988" r="5078" b="24567"/>
          <a:stretch/>
        </p:blipFill>
        <p:spPr>
          <a:xfrm>
            <a:off x="9734550" y="2181225"/>
            <a:ext cx="1905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8" y="258406"/>
            <a:ext cx="11395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60" t="23988" r="71744" b="24567"/>
          <a:stretch/>
        </p:blipFill>
        <p:spPr>
          <a:xfrm>
            <a:off x="685799" y="2181225"/>
            <a:ext cx="19240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66" t="23988" r="49780" b="24567"/>
          <a:stretch/>
        </p:blipFill>
        <p:spPr>
          <a:xfrm>
            <a:off x="3395661" y="2181225"/>
            <a:ext cx="1885951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662" t="23988" r="27704" b="24567"/>
          <a:stretch/>
        </p:blipFill>
        <p:spPr>
          <a:xfrm>
            <a:off x="6574630" y="2181225"/>
            <a:ext cx="1866901" cy="1695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4157" y="4275921"/>
            <a:ext cx="17004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117" y="4275921"/>
            <a:ext cx="165775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6788" y="4251304"/>
            <a:ext cx="19671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5016" y="4251304"/>
            <a:ext cx="278170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8" y="258406"/>
            <a:ext cx="1139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19" y="101743"/>
            <a:ext cx="82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3" y="1509967"/>
            <a:ext cx="4957994" cy="5172076"/>
            <a:chOff x="8643" y="1509967"/>
            <a:chExt cx="4957994" cy="5172076"/>
          </a:xfrm>
        </p:grpSpPr>
        <p:pic>
          <p:nvPicPr>
            <p:cNvPr id="7170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836" b="70825"/>
            <a:stretch/>
          </p:blipFill>
          <p:spPr bwMode="auto">
            <a:xfrm>
              <a:off x="8643" y="1509967"/>
              <a:ext cx="4957994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76034" y="2553931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664" y="1408833"/>
            <a:ext cx="4999663" cy="5172076"/>
            <a:chOff x="7099664" y="1408833"/>
            <a:chExt cx="4999663" cy="5172076"/>
          </a:xfrm>
        </p:grpSpPr>
        <p:pic>
          <p:nvPicPr>
            <p:cNvPr id="4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468" b="70825"/>
            <a:stretch/>
          </p:blipFill>
          <p:spPr bwMode="auto">
            <a:xfrm>
              <a:off x="7099664" y="1408833"/>
              <a:ext cx="4999663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7889" y="2466763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6999" y="1057385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7960" y="2053896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4416" y="3149100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5377" y="4145611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4416" y="5076858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5377" y="6073369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35378 0.431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15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2943 0.279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13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1862 0.25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6537 0.06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0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117 0.0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49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086 -0.05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34426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225" y="2923086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290" y="903890"/>
            <a:ext cx="1062472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tìm từ ngữ chỉ loài vật.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Luyện tập sử dụng dấu chấm, dấu chấm hỏi.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vốn từ vể các loài vật nhỏ bé; luyện tập sử dụng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chấm, dấu chấm hỏi.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kĩ năng nói, viết câu hỏi – đáp.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Thông qua các hoạt động học, HS phát triển năng lực tự chủ và tự học; năng lực giao tiếp hợp tác; năng lực giải quyết vấn đề và sáng tạo; năng lực ngôn ngữ; có tinh thần hợp tác trong khi làm việc nhóm.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Yêu thích môn học.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92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304" y="693477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4211" y="114984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8490" y="1511258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43575" y="2619375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00675" y="372749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76750" y="4905375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2865" t="12892" r="36368" b="25903"/>
          <a:stretch/>
        </p:blipFill>
        <p:spPr>
          <a:xfrm>
            <a:off x="7239000" y="1204913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810" t="69036" r="14802"/>
          <a:stretch/>
        </p:blipFill>
        <p:spPr>
          <a:xfrm>
            <a:off x="8510587" y="4135699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9755" t="21807" r="3834" b="36265"/>
          <a:stretch/>
        </p:blipFill>
        <p:spPr>
          <a:xfrm>
            <a:off x="9601199" y="1790700"/>
            <a:ext cx="2362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272831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>
            <a:stCxn id="8" idx="3"/>
            <a:endCxn id="13" idx="1"/>
          </p:cNvCxnSpPr>
          <p:nvPr/>
        </p:nvCxnSpPr>
        <p:spPr>
          <a:xfrm>
            <a:off x="4838700" y="2466975"/>
            <a:ext cx="227647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1"/>
          </p:cNvCxnSpPr>
          <p:nvPr/>
        </p:nvCxnSpPr>
        <p:spPr>
          <a:xfrm>
            <a:off x="4838700" y="4046538"/>
            <a:ext cx="2466975" cy="151537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4" idx="1"/>
          </p:cNvCxnSpPr>
          <p:nvPr/>
        </p:nvCxnSpPr>
        <p:spPr>
          <a:xfrm flipV="1">
            <a:off x="4838700" y="4014095"/>
            <a:ext cx="2571750" cy="159454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943474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41" y="2502372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5 + 6</a:t>
            </a: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4421" y="116722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8109" y="3094536"/>
            <a:ext cx="7458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97" y="903890"/>
            <a:ext cx="112571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+mj-lt"/>
              </a:rPr>
              <a:t>Yêu cầu cần đạt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HS quan sát tranh và trả lời câu hỏi.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Viết được 2 - 3 câu kể về việc làm để bảo vệ môi trường.</a:t>
            </a:r>
            <a:endParaRPr lang="en-US" sz="3600" dirty="0">
              <a:latin typeface="+mj-lt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Thông qua các hoạt động học, HS phát triển năng lực tự chủ và tự học; năng lực giao tiếp hợp tác; năng lực giải quyết vấn đề và sáng tạo; năng lực ngôn ngữ; có tinh thần hợp tác trong khi làm việc nhóm.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+mj-lt"/>
              </a:rPr>
              <a:t>- Yêu thích môn học</a:t>
            </a:r>
            <a:r>
              <a:rPr lang="en-US" sz="3600" dirty="0">
                <a:latin typeface="+mj-lt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65" y="575449"/>
            <a:ext cx="114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8849" y="0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55" t="13368" r="1" b="41661"/>
          <a:stretch/>
        </p:blipFill>
        <p:spPr>
          <a:xfrm>
            <a:off x="6695940" y="1735673"/>
            <a:ext cx="5111666" cy="3362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29" t="13368" r="47220" b="41661"/>
          <a:stretch/>
        </p:blipFill>
        <p:spPr>
          <a:xfrm>
            <a:off x="647324" y="1849973"/>
            <a:ext cx="5058151" cy="33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1227" y="104454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227" y="791240"/>
            <a:ext cx="11138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676" y="2692595"/>
            <a:ext cx="11754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Chúng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49614" y="887672"/>
            <a:ext cx="8287039" cy="4479743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5195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434" y="662152"/>
            <a:ext cx="1126288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 được một bài thơ, câu chuyện về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ghi chép được các tên bài thơ, tên nhà thơ và những câu thơ em thích vào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đọc sách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với cô giáo, các bạn, người thân về  một bài thơ câu chuyện em thích một cách rõ ràng, mạch lạc, tự tin.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ý nghe để học hỏi cách đọc của các bạn rồi tự điều chỉnh lời nói, cử chỉ, điệu bộ khi chia sẻ.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ái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Bồi dưỡng tình cảm với môi trường thiên nhiên.); Trách nhiệm (ý thức việc tự tìm đọc về bài thơ, câu chuyện được giao, ý thức giữ gìn môi trường)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9" t="20443" r="1982" b="1859"/>
          <a:stretch/>
        </p:blipFill>
        <p:spPr>
          <a:xfrm>
            <a:off x="996490" y="1781175"/>
            <a:ext cx="9379109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490" y="556399"/>
            <a:ext cx="10747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842" y="641131"/>
            <a:ext cx="115188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đúng, rõ ràng một câu chuyên ngắn và đơn giản, không có lời thoại; biết ngắt hơi ở chỗ có đấu câu; nhận biết được hình dạng, điệu bộ, hành động của nhân vật; thái độ, tình cảm giữa các nhân vật; các sự việc chính trong câu chuyên.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Trả lời được các câu hỏi. Hiểu và nắm được nội dung chính của bài: Cần có ý thức bảo vệ và tôn trọng sự sống của các loài vật trong thế giới tự nhiên.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Giúp hình thành và phát triển năng lực văn học: Phát triển vốn từ về các loài vật nhỏ bé; biết nói lời động viên an ủi.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đọc sách, báo viết các hoạt động về giữ gìn môi trường xanh, sạch, đẹp ở nhà trường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yêu quý con vật nhỏ bé xung quanh.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81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2633</Words>
  <Application>Microsoft Office PowerPoint</Application>
  <PresentationFormat>Widescreen</PresentationFormat>
  <Paragraphs>202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Courier New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Techsi.vn</cp:lastModifiedBy>
  <cp:revision>52</cp:revision>
  <dcterms:created xsi:type="dcterms:W3CDTF">2021-07-13T00:48:11Z</dcterms:created>
  <dcterms:modified xsi:type="dcterms:W3CDTF">2023-03-17T03:58:00Z</dcterms:modified>
</cp:coreProperties>
</file>