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0" r:id="rId4"/>
    <p:sldId id="289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47854"/>
            <a:ext cx="98983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1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323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155</cp:revision>
  <dcterms:created xsi:type="dcterms:W3CDTF">2021-06-02T01:34:28Z</dcterms:created>
  <dcterms:modified xsi:type="dcterms:W3CDTF">2023-01-27T05:03:25Z</dcterms:modified>
</cp:coreProperties>
</file>