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0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2652" r:id="rId15"/>
    <p:sldId id="302" r:id="rId16"/>
    <p:sldId id="2633" r:id="rId17"/>
    <p:sldId id="26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2893" y="2908765"/>
            <a:ext cx="7821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#9Slide03 Kaleko 105 Round" pitchFamily="2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#9Slide03 Kaleko 105 Round" pitchFamily="2" charset="0"/>
                  <a:ea typeface="字魂105号-简雅黑" panose="00000500000000000000" pitchFamily="2" charset="-122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#9Slide03 Kaleko 105 Round" pitchFamily="2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1709" y="2648801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698643" cy="615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764906" cy="701979"/>
            <a:chOff x="4839490" y="4942370"/>
            <a:chExt cx="10196689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2739" y="5000971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51774" y="126459"/>
            <a:ext cx="450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Kaleko 105 Round" pitchFamily="2" charset="0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Kaleko 105 Round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0645" y="852944"/>
            <a:ext cx="5861295" cy="336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e 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66288" y="955433"/>
            <a:ext cx="4357283" cy="1479559"/>
            <a:chOff x="3966288" y="955433"/>
            <a:chExt cx="4357283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6288" y="1665551"/>
              <a:ext cx="43572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505</Words>
  <Application>Microsoft Office PowerPoint</Application>
  <PresentationFormat>Widescreen</PresentationFormat>
  <Paragraphs>90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#9Slide03 Kaleko 105 Round</vt:lpstr>
      <vt:lpstr>Arial</vt:lpstr>
      <vt:lpstr>Arial-Rounded</vt:lpstr>
      <vt:lpstr>Calibri</vt:lpstr>
      <vt:lpstr>Cambria</vt:lpstr>
      <vt:lpstr>Coiny</vt:lpstr>
      <vt:lpstr>等线</vt:lpstr>
      <vt:lpstr>等线 Light</vt:lpstr>
      <vt:lpstr>Gloria Hallelujah</vt:lpstr>
      <vt:lpstr>HP001 4 hàng</vt:lpstr>
      <vt:lpstr>HP001 4H</vt:lpstr>
      <vt:lpstr>Tie </vt:lpstr>
      <vt:lpstr>Times New Roman</vt:lpstr>
      <vt:lpstr>字魂105号-简雅黑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30</cp:revision>
  <dcterms:created xsi:type="dcterms:W3CDTF">2022-05-21T08:09:00Z</dcterms:created>
  <dcterms:modified xsi:type="dcterms:W3CDTF">2023-11-14T00:52:40Z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