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2" r:id="rId6"/>
    <p:sldId id="281" r:id="rId7"/>
    <p:sldId id="263" r:id="rId8"/>
    <p:sldId id="264" r:id="rId9"/>
    <p:sldId id="280" r:id="rId10"/>
    <p:sldId id="282"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11</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AAB01-D3F8-4EDB-BEC0-8CBD77732F5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AAB01-D3F8-4EDB-BEC0-8CBD77732F5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AAB01-D3F8-4EDB-BEC0-8CBD77732F5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010163" y="1999847"/>
            <a:ext cx="3831498" cy="1938992"/>
          </a:xfrm>
          <a:prstGeom prst="rect">
            <a:avLst/>
          </a:prstGeom>
          <a:noFill/>
        </p:spPr>
        <p:txBody>
          <a:bodyPr wrap="none" lIns="91440" tIns="45720" rIns="91440" bIns="45720">
            <a:spAutoFit/>
          </a:bodyPr>
          <a:lstStyle/>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2">
            <a:extLst>
              <a:ext uri="{BEBA8EAE-BF5A-486C-A8C5-ECC9F3942E4B}">
                <a14:imgProps xmlns:a14="http://schemas.microsoft.com/office/drawing/2010/main">
                  <a14:imgLayer r:embed="rId13">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spTree>
    <p:extLst>
      <p:ext uri="{BB962C8B-B14F-4D97-AF65-F5344CB8AC3E}">
        <p14:creationId xmlns:p14="http://schemas.microsoft.com/office/powerpoint/2010/main" val="278276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2835872"/>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smtClean="0">
                          <a:latin typeface="Times New Roman" panose="02020603050405020304" pitchFamily="18" charset="0"/>
                          <a:cs typeface="Times New Roman" panose="02020603050405020304" pitchFamily="18" charset="0"/>
                        </a:rPr>
                        <a:t>Hoạt</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động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Tên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Ích</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smtClean="0">
                          <a:latin typeface="Times New Roman" panose="02020603050405020304" pitchFamily="18" charset="0"/>
                          <a:cs typeface="Times New Roman" panose="02020603050405020304" pitchFamily="18" charset="0"/>
                        </a:rPr>
                        <a:t>Trồng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cây</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Cam, </a:t>
                      </a:r>
                      <a:r>
                        <a:rPr lang="en-GB" sz="2400" dirty="0" err="1" smtClean="0">
                          <a:latin typeface="Times New Roman" panose="02020603050405020304" pitchFamily="18" charset="0"/>
                          <a:cs typeface="Times New Roman" panose="02020603050405020304" pitchFamily="18" charset="0"/>
                        </a:rPr>
                        <a:t>bưởi</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chuối</a:t>
                      </a:r>
                      <a:r>
                        <a:rPr lang="en-GB"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a:t>
                      </a:r>
                      <a:r>
                        <a:rPr lang="en-GB" sz="240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thức</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đồ</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uống</a:t>
                      </a:r>
                      <a:endParaRPr lang="en-GB" sz="2400" baseline="0" dirty="0" smtClean="0">
                        <a:latin typeface="Times New Roman" panose="02020603050405020304" pitchFamily="18" charset="0"/>
                        <a:cs typeface="Times New Roman" panose="02020603050405020304" pitchFamily="18" charset="0"/>
                      </a:endParaRPr>
                    </a:p>
                    <a:p>
                      <a:r>
                        <a:rPr lang="en-GB" sz="2400" baseline="0" dirty="0" smtClean="0">
                          <a:latin typeface="Times New Roman" panose="02020603050405020304" pitchFamily="18" charset="0"/>
                          <a:cs typeface="Times New Roman" panose="02020603050405020304" pitchFamily="18" charset="0"/>
                        </a:rPr>
                        <a:t>-</a:t>
                      </a:r>
                      <a:r>
                        <a:rPr lang="en-GB" sz="2400" baseline="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smtClean="0">
                          <a:latin typeface="Times New Roman" panose="02020603050405020304" pitchFamily="18" charset="0"/>
                          <a:cs typeface="Times New Roman" panose="02020603050405020304" pitchFamily="18" charset="0"/>
                        </a:rPr>
                        <a:t>hàng </a:t>
                      </a:r>
                      <a:r>
                        <a:rPr lang="en-GB" sz="2400" baseline="0" dirty="0" err="1" smtClean="0">
                          <a:latin typeface="Times New Roman" panose="02020603050405020304" pitchFamily="18" charset="0"/>
                          <a:cs typeface="Times New Roman" panose="02020603050405020304" pitchFamily="18" charset="0"/>
                        </a:rPr>
                        <a:t>hóa</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để</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ctr"/>
            <a:r>
              <a:rPr lang="vi-VN" altLang="en-US" sz="5400" b="1" dirty="0" smtClean="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cxnSp>
        <p:nvCxnSpPr>
          <p:cNvPr id="3" name="Straight Connector 2"/>
          <p:cNvCxnSpPr/>
          <p:nvPr/>
        </p:nvCxnSpPr>
        <p:spPr>
          <a:xfrm flipV="1">
            <a:off x="2734408" y="3110753"/>
            <a:ext cx="2447192" cy="10516"/>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C00000"/>
                </a:solidFill>
              </a:rPr>
              <a:t>L</a:t>
            </a:r>
            <a:r>
              <a:rPr lang="en-US" sz="4400" dirty="0" err="1" smtClean="0">
                <a:solidFill>
                  <a:srgbClr val="C00000"/>
                </a:solidFill>
              </a:rPr>
              <a:t>úa</a:t>
            </a:r>
            <a:r>
              <a:rPr lang="en-US" sz="4400" dirty="0" smtClean="0">
                <a:solidFill>
                  <a:srgbClr val="C00000"/>
                </a:solidFill>
              </a:rPr>
              <a:t>, </a:t>
            </a:r>
            <a:r>
              <a:rPr lang="en-US" sz="4400" dirty="0" err="1" smtClean="0">
                <a:solidFill>
                  <a:srgbClr val="C00000"/>
                </a:solidFill>
              </a:rPr>
              <a:t>ngô</a:t>
            </a:r>
            <a:r>
              <a:rPr lang="en-US" sz="4400" dirty="0" smtClean="0">
                <a:solidFill>
                  <a:srgbClr val="C00000"/>
                </a:solidFill>
              </a:rPr>
              <a:t>, </a:t>
            </a:r>
            <a:r>
              <a:rPr lang="en-US" sz="4400" dirty="0" err="1" smtClean="0">
                <a:solidFill>
                  <a:srgbClr val="C00000"/>
                </a:solidFill>
              </a:rPr>
              <a:t>khoai</a:t>
            </a:r>
            <a:r>
              <a:rPr lang="en-US" sz="4400" dirty="0" smtClean="0">
                <a:solidFill>
                  <a:srgbClr val="C00000"/>
                </a:solidFill>
              </a:rPr>
              <a:t>, </a:t>
            </a:r>
            <a:r>
              <a:rPr lang="en-US" sz="4400" dirty="0" err="1" smtClean="0">
                <a:solidFill>
                  <a:srgbClr val="C00000"/>
                </a:solidFill>
              </a:rPr>
              <a:t>sắn</a:t>
            </a:r>
            <a:r>
              <a:rPr lang="en-US" sz="4400" dirty="0" smtClean="0">
                <a:solidFill>
                  <a:srgbClr val="C00000"/>
                </a:solidFill>
              </a:rPr>
              <a:t>, ...; </a:t>
            </a:r>
            <a:r>
              <a:rPr lang="en-US" sz="4400" dirty="0" err="1" smtClean="0">
                <a:solidFill>
                  <a:srgbClr val="C00000"/>
                </a:solidFill>
              </a:rPr>
              <a:t>các</a:t>
            </a:r>
            <a:r>
              <a:rPr lang="en-US" sz="4400" dirty="0" smtClean="0">
                <a:solidFill>
                  <a:srgbClr val="C00000"/>
                </a:solidFill>
              </a:rPr>
              <a:t> </a:t>
            </a:r>
            <a:r>
              <a:rPr lang="en-US" sz="4400" dirty="0" err="1" smtClean="0">
                <a:solidFill>
                  <a:srgbClr val="C00000"/>
                </a:solidFill>
              </a:rPr>
              <a:t>loại</a:t>
            </a:r>
            <a:r>
              <a:rPr lang="en-US" sz="4400" dirty="0" smtClean="0">
                <a:solidFill>
                  <a:srgbClr val="C00000"/>
                </a:solidFill>
              </a:rPr>
              <a:t> </a:t>
            </a:r>
            <a:r>
              <a:rPr lang="en-US" sz="4400" dirty="0" err="1" smtClean="0">
                <a:solidFill>
                  <a:srgbClr val="C00000"/>
                </a:solidFill>
              </a:rPr>
              <a:t>thịt</a:t>
            </a:r>
            <a:r>
              <a:rPr lang="en-US" sz="4400" dirty="0" smtClean="0">
                <a:solidFill>
                  <a:srgbClr val="C00000"/>
                </a:solidFill>
              </a:rPr>
              <a:t> </a:t>
            </a:r>
            <a:r>
              <a:rPr lang="en-US" sz="4400" dirty="0" err="1" smtClean="0">
                <a:solidFill>
                  <a:srgbClr val="C00000"/>
                </a:solidFill>
              </a:rPr>
              <a:t>bò</a:t>
            </a:r>
            <a:r>
              <a:rPr lang="en-US" sz="4400" dirty="0" smtClean="0">
                <a:solidFill>
                  <a:srgbClr val="C00000"/>
                </a:solidFill>
              </a:rPr>
              <a:t>, </a:t>
            </a:r>
            <a:r>
              <a:rPr lang="en-US" sz="4400" dirty="0" err="1" smtClean="0">
                <a:solidFill>
                  <a:srgbClr val="C00000"/>
                </a:solidFill>
              </a:rPr>
              <a:t>lợn</a:t>
            </a:r>
            <a:r>
              <a:rPr lang="en-US" sz="4400" dirty="0" smtClean="0">
                <a:solidFill>
                  <a:srgbClr val="C00000"/>
                </a:solidFill>
              </a:rPr>
              <a:t>, </a:t>
            </a:r>
            <a:r>
              <a:rPr lang="en-US" sz="4400" dirty="0" err="1" smtClean="0">
                <a:solidFill>
                  <a:srgbClr val="C00000"/>
                </a:solidFill>
              </a:rPr>
              <a:t>dê</a:t>
            </a:r>
            <a:r>
              <a:rPr lang="en-US" sz="4400" dirty="0" smtClean="0">
                <a:solidFill>
                  <a:srgbClr val="C00000"/>
                </a:solidFill>
              </a:rPr>
              <a:t>, </a:t>
            </a:r>
            <a:r>
              <a:rPr lang="en-US" sz="4400" dirty="0" err="1" smtClean="0">
                <a:solidFill>
                  <a:srgbClr val="C00000"/>
                </a:solidFill>
              </a:rPr>
              <a:t>trâu</a:t>
            </a:r>
            <a:r>
              <a:rPr lang="en-US" sz="4400" dirty="0" smtClean="0">
                <a:solidFill>
                  <a:srgbClr val="C00000"/>
                </a:solidFill>
              </a:rPr>
              <a:t>, ...; </a:t>
            </a:r>
            <a:r>
              <a:rPr lang="en-US" sz="4400" dirty="0" err="1" smtClean="0">
                <a:solidFill>
                  <a:srgbClr val="C00000"/>
                </a:solidFill>
              </a:rPr>
              <a:t>gà</a:t>
            </a:r>
            <a:r>
              <a:rPr lang="en-US" sz="4400" dirty="0" smtClean="0">
                <a:solidFill>
                  <a:srgbClr val="C00000"/>
                </a:solidFill>
              </a:rPr>
              <a:t>, </a:t>
            </a:r>
            <a:r>
              <a:rPr lang="en-US" sz="4400" dirty="0" err="1" smtClean="0">
                <a:solidFill>
                  <a:srgbClr val="C00000"/>
                </a:solidFill>
              </a:rPr>
              <a:t>vịt</a:t>
            </a:r>
            <a:r>
              <a:rPr lang="en-US" sz="4400" dirty="0" smtClean="0">
                <a:solidFill>
                  <a:srgbClr val="C00000"/>
                </a:solidFill>
              </a:rPr>
              <a:t>, </a:t>
            </a:r>
            <a:r>
              <a:rPr lang="en-US" sz="4400" dirty="0" err="1" smtClean="0">
                <a:solidFill>
                  <a:srgbClr val="C00000"/>
                </a:solidFill>
              </a:rPr>
              <a:t>ngan</a:t>
            </a:r>
            <a:r>
              <a:rPr lang="en-US" sz="4400" dirty="0" smtClean="0">
                <a:solidFill>
                  <a:srgbClr val="C00000"/>
                </a:solidFill>
              </a:rPr>
              <a:t> , </a:t>
            </a:r>
            <a:r>
              <a:rPr lang="en-US" sz="4400" dirty="0" err="1" smtClean="0">
                <a:solidFill>
                  <a:srgbClr val="C00000"/>
                </a:solidFill>
              </a:rPr>
              <a:t>ngỗng</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bồ</a:t>
            </a:r>
            <a:r>
              <a:rPr lang="en-US" sz="4400" dirty="0" smtClean="0">
                <a:solidFill>
                  <a:srgbClr val="C00000"/>
                </a:solidFill>
              </a:rPr>
              <a:t> </a:t>
            </a:r>
            <a:r>
              <a:rPr lang="en-US" sz="4400" dirty="0" err="1" smtClean="0">
                <a:solidFill>
                  <a:srgbClr val="C00000"/>
                </a:solidFill>
              </a:rPr>
              <a:t>câu</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cút</a:t>
            </a:r>
            <a:r>
              <a:rPr lang="en-US" sz="4400" dirty="0" smtClean="0">
                <a:solidFill>
                  <a:srgbClr val="C00000"/>
                </a:solidFill>
              </a:rPr>
              <a:t>, ...; </a:t>
            </a:r>
            <a:r>
              <a:rPr lang="en-US" sz="4400" dirty="0" err="1" smtClean="0">
                <a:solidFill>
                  <a:srgbClr val="C00000"/>
                </a:solidFill>
              </a:rPr>
              <a:t>nuôi</a:t>
            </a:r>
            <a:r>
              <a:rPr lang="en-US" sz="4400" dirty="0" smtClean="0">
                <a:solidFill>
                  <a:srgbClr val="C00000"/>
                </a:solidFill>
              </a:rPr>
              <a:t> </a:t>
            </a:r>
            <a:r>
              <a:rPr lang="en-US" sz="4400" dirty="0" err="1" smtClean="0">
                <a:solidFill>
                  <a:srgbClr val="C00000"/>
                </a:solidFill>
              </a:rPr>
              <a:t>thả</a:t>
            </a:r>
            <a:r>
              <a:rPr lang="en-US" sz="4400" dirty="0" smtClean="0">
                <a:solidFill>
                  <a:srgbClr val="C00000"/>
                </a:solidFill>
              </a:rPr>
              <a:t> </a:t>
            </a:r>
            <a:r>
              <a:rPr lang="en-US" sz="4400" dirty="0" err="1" smtClean="0">
                <a:solidFill>
                  <a:srgbClr val="C00000"/>
                </a:solidFill>
              </a:rPr>
              <a:t>cá</a:t>
            </a:r>
            <a:r>
              <a:rPr lang="en-US" sz="4400" dirty="0" smtClean="0">
                <a:solidFill>
                  <a:srgbClr val="C00000"/>
                </a:solidFill>
              </a:rPr>
              <a:t>, </a:t>
            </a:r>
            <a:r>
              <a:rPr lang="en-US" sz="4400" dirty="0" err="1" smtClean="0">
                <a:solidFill>
                  <a:srgbClr val="C00000"/>
                </a:solidFill>
              </a:rPr>
              <a:t>tôm</a:t>
            </a:r>
            <a:r>
              <a:rPr lang="en-US" sz="4400" dirty="0" smtClean="0">
                <a:solidFill>
                  <a:srgbClr val="C00000"/>
                </a:solidFill>
              </a:rPr>
              <a:t>; ...) </a:t>
            </a:r>
            <a:endParaRPr lang="en-US" sz="4400" dirty="0">
              <a:solidFill>
                <a:srgbClr val="C00000"/>
              </a:solidFill>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ông</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smtClean="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nông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Thảo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luận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nhóm</a:t>
            </a:r>
            <a:r>
              <a:rPr lang="en-US" sz="4400" b="1" dirty="0" smtClean="0">
                <a:latin typeface="Times New Roman" panose="02020603050405020304" pitchFamily="18" charset="0"/>
                <a:cs typeface="Times New Roman" panose="02020603050405020304" pitchFamily="18" charset="0"/>
              </a:rPr>
              <a:t> 4</a:t>
            </a:r>
            <a:endParaRPr lang="en-US" sz="4400" b="1" dirty="0">
              <a:latin typeface="Times New Roman" panose="02020603050405020304" pitchFamily="18" charset="0"/>
              <a:cs typeface="Times New Roman" panose="02020603050405020304" pitchFamily="18" charset="0"/>
            </a:endParaRP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347</Words>
  <Application>Microsoft Office PowerPoint</Application>
  <PresentationFormat>Widescreen</PresentationFormat>
  <Paragraphs>34</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Microsoft YaHei</vt:lpstr>
      <vt:lpstr>Arial</vt:lpstr>
      <vt:lpstr>Calibri</vt:lpstr>
      <vt:lpstr>Calibri Light</vt:lpstr>
      <vt:lpstr>等线</vt:lpstr>
      <vt:lpstr>Times New Roman</vt:lpstr>
      <vt:lpstr>UTM Cool Blue</vt:lpstr>
      <vt:lpstr>UTM Cooper Black</vt:lpstr>
      <vt:lpstr>UTM Nokia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9</cp:revision>
  <dcterms:created xsi:type="dcterms:W3CDTF">2022-08-10T14:26:33Z</dcterms:created>
  <dcterms:modified xsi:type="dcterms:W3CDTF">2023-11-16T09:44:53Z</dcterms:modified>
</cp:coreProperties>
</file>