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5" r:id="rId4"/>
    <p:sldId id="258" r:id="rId5"/>
    <p:sldId id="259" r:id="rId6"/>
    <p:sldId id="288" r:id="rId7"/>
    <p:sldId id="289" r:id="rId8"/>
    <p:sldId id="260" r:id="rId9"/>
    <p:sldId id="272" r:id="rId10"/>
    <p:sldId id="290" r:id="rId11"/>
    <p:sldId id="275" r:id="rId12"/>
    <p:sldId id="276" r:id="rId13"/>
    <p:sldId id="278" r:id="rId14"/>
    <p:sldId id="284" r:id="rId15"/>
  </p:sldIdLst>
  <p:sldSz cx="12192000" cy="6858000"/>
  <p:notesSz cx="6858000" cy="9144000"/>
  <p:embeddedFontLst>
    <p:embeddedFont>
      <p:font typeface="锐字工房洪荒之光中黑简1.0" panose="020B0604020202020204" charset="-122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5 hàng" panose="020B0603050302020204" pitchFamily="34" charset="0"/>
      <p:regular r:id="rId24"/>
      <p:bold r:id="rId25"/>
    </p:embeddedFont>
    <p:embeddedFont>
      <p:font typeface="字体管家棉花糖" panose="020B0604020202020204" charset="-122"/>
      <p:regular r:id="rId26"/>
    </p:embeddedFont>
    <p:embeddedFont>
      <p:font typeface="宋体" panose="02010600030101010101" pitchFamily="2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633611"/>
            <a:ext cx="68484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TIẾT HỌC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3029301" y="3402379"/>
            <a:ext cx="6249170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  <a:endParaRPr lang="en-US" altLang="zh-CN" sz="3200" b="1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043953" y="2971800"/>
            <a:ext cx="75303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câu c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6" y="4165583"/>
            <a:ext cx="10739755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nêu đặc điiểm là câu d 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545157" y="1917709"/>
            <a:ext cx="6373178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giới thiệu sự vật là câu b vì có từ “là</a:t>
            </a:r>
            <a:r>
              <a:rPr lang="nl-NL" sz="2800" i="1" dirty="0"/>
              <a:t>”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562600"/>
            <a:ext cx="4957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0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4" y="2474893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474892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0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  <a:endParaRPr lang="en-US" sz="6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1677551" y="865168"/>
            <a:ext cx="9349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endParaRPr lang="en-US" sz="40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ngữ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chỉ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hoạt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động</a:t>
            </a:r>
            <a:r>
              <a:rPr lang="en-US" sz="4000" b="1" dirty="0" smtClean="0">
                <a:latin typeface="HP001 5 hàng" panose="020B0603050302020204" pitchFamily="34" charset="0"/>
              </a:rPr>
              <a:t>,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đặc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điểm</a:t>
            </a:r>
            <a:r>
              <a:rPr lang="en-US" sz="4000" b="1" dirty="0" smtClean="0"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latin typeface="HP001 5 hàng" panose="020B0603050302020204" pitchFamily="34" charset="0"/>
              </a:rPr>
              <a:t>Câu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4000" b="1" dirty="0" smtClean="0">
                <a:latin typeface="HP001 5 hàng" panose="020B0603050302020204" pitchFamily="34" charset="0"/>
              </a:rPr>
              <a:t>.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  <a:endParaRPr lang="en-US" sz="3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398" y="3792071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4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7" y="3906988"/>
            <a:ext cx="385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in đậm trong đoạn thơ vào nhóm thích hợp </a:t>
            </a:r>
            <a:endParaRPr lang="nl-NL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Từ chỉ đặc 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Từ chỉ hoạt </a:t>
            </a:r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</a:t>
            </a:r>
            <a:r>
              <a:rPr lang="en-US" altLang="zh-CN" sz="4800" b="1" dirty="0" smtClean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1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65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1" y="3608291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39" y="4672852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2078141" y="5667935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0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5" y="4108076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530</Words>
  <Application>Microsoft Office PowerPoint</Application>
  <PresentationFormat>Widescreen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锐字工房洪荒之光中黑简1.0</vt:lpstr>
      <vt:lpstr>Calibri Light</vt:lpstr>
      <vt:lpstr>字体管家天蝎座</vt:lpstr>
      <vt:lpstr>Calibri</vt:lpstr>
      <vt:lpstr>HP001 5 hàng</vt:lpstr>
      <vt:lpstr>UTM Cookies</vt:lpstr>
      <vt:lpstr>字体管家棉花糖</vt:lpstr>
      <vt:lpstr>Arial</vt:lpstr>
      <vt:lpstr>Times New Roman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33</cp:revision>
  <dcterms:created xsi:type="dcterms:W3CDTF">2015-05-05T08:02:00Z</dcterms:created>
  <dcterms:modified xsi:type="dcterms:W3CDTF">2023-11-23T03:20:14Z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