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sp>
        <p:nvSpPr>
          <p:cNvPr id="32" name="Google Shape;304;p20"/>
          <p:cNvSpPr txBox="1">
            <a:spLocks/>
          </p:cNvSpPr>
          <p:nvPr/>
        </p:nvSpPr>
        <p:spPr>
          <a:xfrm>
            <a:off x="2632437" y="-170483"/>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Ba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10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10 </a:t>
            </a:r>
            <a:r>
              <a:rPr kumimoji="0" lang="en-US" sz="3200" b="0" i="0" u="none" strike="noStrike" kern="0" cap="none" spc="0" normalizeH="0" baseline="0" noProof="0" dirty="0" err="1" smtClean="0">
                <a:ln>
                  <a:noFill/>
                </a:ln>
                <a:solidFill>
                  <a:srgbClr val="434343"/>
                </a:solidFill>
                <a:effectLst/>
                <a:uLnTx/>
                <a:uFillTx/>
                <a:latin typeface="Calibri" panose="020F0502020204030204" pitchFamily="34" charset="0"/>
                <a:cs typeface="Calibri" panose="020F0502020204030204" pitchFamily="34" charset="0"/>
                <a:sym typeface="Odibee Sans"/>
              </a:rPr>
              <a:t>năm</a:t>
            </a:r>
            <a:r>
              <a:rPr kumimoji="0" lang="en-US" sz="3200" b="0" i="0" u="none" strike="noStrike" kern="0" cap="none" spc="0" normalizeH="0" baseline="0" noProof="0" dirty="0" smtClean="0">
                <a:ln>
                  <a:noFill/>
                </a:ln>
                <a:solidFill>
                  <a:srgbClr val="434343"/>
                </a:solidFill>
                <a:effectLst/>
                <a:uLnTx/>
                <a:uFillTx/>
                <a:latin typeface="Calibri" panose="020F0502020204030204" pitchFamily="34" charset="0"/>
                <a:cs typeface="Calibri" panose="020F0502020204030204" pitchFamily="34" charset="0"/>
                <a:sym typeface="Odibee Sans"/>
              </a:rPr>
              <a:t> 2023</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2" name="Picture 1">
            <a:extLst>
              <a:ext uri="{FF2B5EF4-FFF2-40B4-BE49-F238E27FC236}">
                <a16:creationId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3164247" y="3501182"/>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4977223" y="1306441"/>
            <a:ext cx="3407117" cy="2468880"/>
            <a:chOff x="4234571" y="1646863"/>
            <a:chExt cx="3407117"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234571" y="1646863"/>
              <a:ext cx="3407117"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512520" y="2414280"/>
              <a:ext cx="1492048"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Nhận</a:t>
              </a:r>
              <a:r>
                <a:rPr kumimoji="0" lang="en-US" altLang="zh-CN" sz="36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xét</a:t>
              </a:r>
              <a:endParaRPr kumimoji="0" lang="en-US" altLang="zh-CN" sz="36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smtClean="0">
                  <a:solidFill>
                    <a:prstClr val="black"/>
                  </a:solidFill>
                  <a:latin typeface="Calibri" panose="020F0502020204030204"/>
                </a:rPr>
                <a:t> </a:t>
              </a:r>
              <a:r>
                <a:rPr lang="en-US" sz="4000" b="1" dirty="0" err="1" smtClean="0">
                  <a:solidFill>
                    <a:prstClr val="black"/>
                  </a:solidFill>
                  <a:latin typeface="Calibri" panose="020F0502020204030204"/>
                </a:rPr>
                <a:t>giao</a:t>
              </a:r>
              <a:r>
                <a:rPr lang="en-US" sz="4000" b="1" dirty="0" smtClean="0">
                  <a:solidFill>
                    <a:prstClr val="black"/>
                  </a:solidFill>
                  <a:latin typeface="Calibri" panose="020F0502020204030204"/>
                </a:rPr>
                <a:t> </a:t>
              </a:r>
              <a:r>
                <a:rPr lang="en-US" sz="4000" b="1" dirty="0" err="1" smtClean="0">
                  <a:solidFill>
                    <a:prstClr val="black"/>
                  </a:solidFill>
                  <a:latin typeface="Calibri" panose="020F0502020204030204"/>
                </a:rPr>
                <a:t>việc</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pic>
        <p:nvPicPr>
          <p:cNvPr id="29" name="Picture 28"/>
          <p:cNvPicPr>
            <a:picLocks noChangeAspect="1"/>
          </p:cNvPicPr>
          <p:nvPr/>
        </p:nvPicPr>
        <p:blipFill>
          <a:blip r:embed="rId14"/>
          <a:stretch>
            <a:fillRect/>
          </a:stretch>
        </p:blipFill>
        <p:spPr>
          <a:xfrm>
            <a:off x="4277922" y="1341193"/>
            <a:ext cx="3918036" cy="1024217"/>
          </a:xfrm>
          <a:prstGeom prst="rect">
            <a:avLst/>
          </a:prstGeom>
        </p:spPr>
      </p:pic>
      <p:sp>
        <p:nvSpPr>
          <p:cNvPr id="33" name="TextBox 32"/>
          <p:cNvSpPr txBox="1"/>
          <p:nvPr/>
        </p:nvSpPr>
        <p:spPr>
          <a:xfrm>
            <a:off x="2362463" y="2306759"/>
            <a:ext cx="7748954"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tay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cầm</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tay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trang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vở</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Khoảng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cách</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vở</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560</Words>
  <Application>Microsoft Office PowerPoint</Application>
  <PresentationFormat>Widescreen</PresentationFormat>
  <Paragraphs>89</Paragraphs>
  <Slides>24</Slides>
  <Notes>11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24</vt:i4>
      </vt:variant>
    </vt:vector>
  </HeadingPairs>
  <TitlesOfParts>
    <vt:vector size="45" baseType="lpstr">
      <vt:lpstr>微软雅黑</vt:lpstr>
      <vt:lpstr>宋体</vt:lpstr>
      <vt:lpstr>Arial</vt:lpstr>
      <vt:lpstr>Arial-Rounded</vt:lpstr>
      <vt:lpstr>Baloo</vt:lpstr>
      <vt:lpstr>Calibri</vt:lpstr>
      <vt:lpstr>Cambria</vt:lpstr>
      <vt:lpstr>Coiny</vt:lpstr>
      <vt:lpstr>等线</vt:lpstr>
      <vt:lpstr>Gloria Hallelujah</vt:lpstr>
      <vt:lpstr>HP001 4 hàng</vt:lpstr>
      <vt:lpstr>HP001 5 hàng</vt:lpstr>
      <vt:lpstr>Odibee Sans</vt:lpstr>
      <vt:lpstr>SVN-SAF</vt:lpstr>
      <vt:lpstr>Times New Roman</vt:lpstr>
      <vt:lpstr>UVN Thay Giao Nang</vt:lpstr>
      <vt:lpstr>字魂105号-简雅黑</vt:lpstr>
      <vt:lpstr>字魂115号-刀刀体</vt:lpstr>
      <vt:lpstr>字魂70号-灵悦黑体</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31</cp:revision>
  <dcterms:created xsi:type="dcterms:W3CDTF">2022-06-25T01:17:34Z</dcterms:created>
  <dcterms:modified xsi:type="dcterms:W3CDTF">2023-10-10T01:44:54Z</dcterms:modified>
</cp:coreProperties>
</file>