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201881" y="0"/>
            <a:ext cx="11732820" cy="7077694"/>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296883" y="0"/>
            <a:ext cx="11637818" cy="6617196"/>
          </a:xfrm>
          <a:prstGeom prst="rect">
            <a:avLst/>
          </a:prstGeom>
          <a:noFill/>
        </p:spPr>
        <p:txBody>
          <a:bodyPr wrap="square" rtlCol="0">
            <a:spAutoFit/>
          </a:bodyPr>
          <a:lstStyle/>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ĐỘI THIẾU NIÊN TIỀN PHONG HỒ CHÍ MINH</a:t>
            </a:r>
          </a:p>
          <a:p>
            <a:pPr algn="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Phúc</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Lợi</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a:latin typeface="HP001 5 hàng" panose="020B0603050302020204" pitchFamily="34" charset="0"/>
                <a:ea typeface="Arial-Rounded" panose="020B0500000000000000" pitchFamily="34" charset="0"/>
                <a:cs typeface="Arial-Rounded" panose="020B0500000000000000" pitchFamily="34" charset="0"/>
              </a:rPr>
              <a:t>ngày </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13</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tháng </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10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năm </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2023</a:t>
            </a:r>
            <a:endParaRPr lang="vi-VN" sz="2400" b="1" dirty="0">
              <a:latin typeface="HP001 5 hàng" panose="020B0603050302020204" pitchFamily="34" charset="0"/>
              <a:ea typeface="Arial-Rounded" panose="020B0500000000000000" pitchFamily="34" charset="0"/>
              <a:cs typeface="Arial-Rounded" panose="020B0500000000000000" pitchFamily="34" charset="0"/>
            </a:endParaRPr>
          </a:p>
          <a:p>
            <a:pPr algn="ctr"/>
            <a:endParaRPr lang="en-US" sz="1600" b="1" dirty="0" smtClean="0">
              <a:latin typeface="#9Slide03 Kaleko 105 Round" pitchFamily="2" charset="0"/>
              <a:ea typeface="Arial-Rounded" panose="020B0500000000000000" pitchFamily="34" charset="0"/>
              <a:cs typeface="Arial-Rounded" panose="020B0500000000000000" pitchFamily="34" charset="0"/>
            </a:endParaRPr>
          </a:p>
          <a:p>
            <a:pPr algn="ctr"/>
            <a:r>
              <a:rPr lang="vi-VN" sz="2400" b="1" dirty="0" smtClean="0">
                <a:latin typeface="Times New Roman" panose="02020603050405020304" pitchFamily="18" charset="0"/>
                <a:ea typeface="Arial-Rounded" panose="020B0500000000000000" pitchFamily="34" charset="0"/>
                <a:cs typeface="Times New Roman" panose="02020603050405020304" pitchFamily="18" charset="0"/>
              </a:rPr>
              <a:t>ĐƠN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XIN VÀO </a:t>
            </a:r>
            <a:r>
              <a:rPr lang="vi-VN" sz="2400" b="1" dirty="0" smtClean="0">
                <a:latin typeface="Times New Roman" panose="02020603050405020304" pitchFamily="18" charset="0"/>
                <a:ea typeface="Arial-Rounded" panose="020B0500000000000000" pitchFamily="34" charset="0"/>
                <a:cs typeface="Times New Roman" panose="02020603050405020304" pitchFamily="18" charset="0"/>
              </a:rPr>
              <a:t>ĐỘI</a:t>
            </a:r>
            <a:endParaRPr lang="en-US" sz="24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vi-VN" sz="2400" b="1" dirty="0">
              <a:latin typeface="#9Slide03 Kaleko 105 Round" pitchFamily="2" charset="0"/>
              <a:ea typeface="Arial-Rounded" panose="020B0500000000000000" pitchFamily="34" charset="0"/>
              <a:cs typeface="Arial-Rounded" panose="020B0500000000000000" pitchFamily="34" charset="0"/>
            </a:endParaRP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Kính </a:t>
            </a:r>
            <a:r>
              <a:rPr lang="vi-VN" sz="2400" b="1" dirty="0">
                <a:latin typeface="HP001 5 hàng" panose="020B0603050302020204" pitchFamily="34" charset="0"/>
                <a:ea typeface="Arial-Rounded" panose="020B0500000000000000" pitchFamily="34" charset="0"/>
                <a:cs typeface="Arial-Rounded" panose="020B0500000000000000" pitchFamily="34" charset="0"/>
              </a:rPr>
              <a:t>gửi: - Ban phụ trách Đội Trường </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T</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iểu </a:t>
            </a:r>
            <a:r>
              <a:rPr lang="vi-VN" sz="2400" b="1" dirty="0">
                <a:latin typeface="HP001 5 hàng" panose="020B0603050302020204" pitchFamily="34" charset="0"/>
                <a:ea typeface="Arial-Rounded" panose="020B0500000000000000" pitchFamily="34" charset="0"/>
                <a:cs typeface="Arial-Rounded" panose="020B0500000000000000" pitchFamily="34" charset="0"/>
              </a:rPr>
              <a:t>học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Lê</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Quý</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Đôn</a:t>
            </a:r>
            <a:endParaRPr lang="en-US" sz="2400" b="1" dirty="0" smtClean="0">
              <a:latin typeface="HP001 5 hàng" panose="020B0603050302020204" pitchFamily="34" charset="0"/>
              <a:ea typeface="Arial-Rounded" panose="020B0500000000000000" pitchFamily="34" charset="0"/>
              <a:cs typeface="Arial-Rounded" panose="020B0500000000000000" pitchFamily="34" charset="0"/>
            </a:endParaRPr>
          </a:p>
          <a:p>
            <a:r>
              <a:rPr lang="vi-VN" sz="2400" b="1" dirty="0">
                <a:latin typeface="HP001 5 hàng" panose="020B0603050302020204" pitchFamily="34" charset="0"/>
                <a:ea typeface="Arial-Rounded" panose="020B0500000000000000" pitchFamily="34" charset="0"/>
                <a:cs typeface="Arial-Rounded" panose="020B0500000000000000" pitchFamily="34" charset="0"/>
              </a:rPr>
              <a:t>                - Ban chỉ huy Liên đội</a:t>
            </a: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Em </a:t>
            </a:r>
            <a:r>
              <a:rPr lang="vi-VN" sz="2400" b="1" dirty="0">
                <a:latin typeface="HP001 5 hàng" panose="020B0603050302020204" pitchFamily="34" charset="0"/>
                <a:ea typeface="Arial-Rounded" panose="020B0500000000000000" pitchFamily="34" charset="0"/>
                <a:cs typeface="Arial-Rounded" panose="020B0500000000000000" pitchFamily="34" charset="0"/>
              </a:rPr>
              <a:t>tên là:…………………………………….</a:t>
            </a: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Sinh </a:t>
            </a:r>
            <a:r>
              <a:rPr lang="vi-VN" sz="2400" b="1" dirty="0">
                <a:latin typeface="HP001 5 hàng" panose="020B0603050302020204" pitchFamily="34" charset="0"/>
                <a:ea typeface="Arial-Rounded" panose="020B0500000000000000" pitchFamily="34" charset="0"/>
                <a:cs typeface="Arial-Rounded" panose="020B0500000000000000" pitchFamily="34" charset="0"/>
              </a:rPr>
              <a:t>ngày: …………………………………</a:t>
            </a: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Học </a:t>
            </a:r>
            <a:r>
              <a:rPr lang="vi-VN" sz="2400" b="1" dirty="0">
                <a:latin typeface="HP001 5 hàng" panose="020B0603050302020204" pitchFamily="34" charset="0"/>
                <a:ea typeface="Arial-Rounded" panose="020B0500000000000000" pitchFamily="34" charset="0"/>
                <a:cs typeface="Arial-Rounded" panose="020B0500000000000000" pitchFamily="34" charset="0"/>
              </a:rPr>
              <a:t>sinh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lớp</a:t>
            </a:r>
            <a:r>
              <a:rPr lang="en-US" sz="2400" b="1" dirty="0">
                <a:latin typeface="HP001 5 hàng" panose="020B0603050302020204" pitchFamily="34" charset="0"/>
                <a:ea typeface="Arial-Rounded" panose="020B0500000000000000" pitchFamily="34" charset="0"/>
                <a:cs typeface="Arial-Rounded" panose="020B0500000000000000" pitchFamily="34" charset="0"/>
              </a:rPr>
              <a:t>:</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3A6</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a:latin typeface="HP001 5 hàng" panose="020B0603050302020204" pitchFamily="34" charset="0"/>
                <a:ea typeface="Arial-Rounded" panose="020B0500000000000000" pitchFamily="34" charset="0"/>
                <a:cs typeface="Arial-Rounded" panose="020B0500000000000000" pitchFamily="34" charset="0"/>
              </a:rPr>
              <a:t>Trường Tiểu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họ</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c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Lê</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Qúy</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Đôn</a:t>
            </a:r>
            <a:endParaRPr lang="vi-VN" sz="2400" b="1" dirty="0">
              <a:latin typeface="HP001 5 hàng" panose="020B0603050302020204" pitchFamily="34" charset="0"/>
              <a:ea typeface="Arial-Rounded" panose="020B0500000000000000" pitchFamily="34" charset="0"/>
              <a:cs typeface="Arial-Rounded" panose="020B0500000000000000" pitchFamily="34" charset="0"/>
            </a:endParaRP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Sau </a:t>
            </a:r>
            <a:r>
              <a:rPr lang="vi-VN" sz="2400" b="1" dirty="0">
                <a:latin typeface="HP001 5 hàng" panose="020B0603050302020204" pitchFamily="34" charset="0"/>
                <a:ea typeface="Arial-Rounded" panose="020B0500000000000000" pitchFamily="34" charset="0"/>
                <a:cs typeface="Arial-Rounded" panose="020B0500000000000000" pitchFamily="34" charset="0"/>
              </a:rPr>
              <a:t>khi được học Điều lệ và lịch sử Đội Thiếu niên Tiền phong Hồ Chí Minh, em thấy Đội là tổ chức tốt nhất để rèn luyện thiếu niên trở thành những người có ích cho đất nước.</a:t>
            </a:r>
          </a:p>
          <a:p>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Em </a:t>
            </a:r>
            <a:r>
              <a:rPr lang="vi-VN" sz="2400" b="1" dirty="0">
                <a:latin typeface="HP001 5 hàng" panose="020B0603050302020204" pitchFamily="34" charset="0"/>
                <a:ea typeface="Arial-Rounded" panose="020B0500000000000000" pitchFamily="34" charset="0"/>
                <a:cs typeface="Arial-Rounded" panose="020B0500000000000000" pitchFamily="34" charset="0"/>
              </a:rPr>
              <a:t>làm đơn này xin được vào Đội và xin hứa</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a:t>
            </a:r>
            <a:endParaRPr lang="en-US" sz="2400" b="1" dirty="0" smtClean="0">
              <a:latin typeface="HP001 5 hàng" panose="020B0603050302020204" pitchFamily="34" charset="0"/>
              <a:ea typeface="Arial-Rounded" panose="020B0500000000000000" pitchFamily="34" charset="0"/>
              <a:cs typeface="Arial-Rounded" panose="020B0500000000000000" pitchFamily="34" charset="0"/>
            </a:endParaRPr>
          </a:p>
          <a:p>
            <a:pPr marL="342900" indent="-342900">
              <a:buFontTx/>
              <a:buChar char="-"/>
            </a:pP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Thực</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hiện</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5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điều</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Bác</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Hồ</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dạy</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a:t>
            </a:r>
          </a:p>
          <a:p>
            <a:pPr marL="342900" indent="-342900">
              <a:buFontTx/>
              <a:buChar char="-"/>
            </a:pP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Tuân</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theo</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điều</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lệ</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Đội</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a:t>
            </a:r>
            <a:endParaRPr lang="en-US" sz="2400" b="1" dirty="0">
              <a:latin typeface="HP001 5 hàng" panose="020B0603050302020204" pitchFamily="34" charset="0"/>
              <a:ea typeface="Arial-Rounded" panose="020B0500000000000000" pitchFamily="34" charset="0"/>
              <a:cs typeface="Arial-Rounded" panose="020B0500000000000000" pitchFamily="34" charset="0"/>
            </a:endParaRPr>
          </a:p>
          <a:p>
            <a:pPr marL="342900" indent="-342900">
              <a:buFontTx/>
              <a:buChar char="-"/>
            </a:pP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Giữ</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gìn</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danh</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dự</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smtClean="0">
                <a:latin typeface="HP001 5 hàng" panose="020B0603050302020204" pitchFamily="34" charset="0"/>
                <a:ea typeface="Arial-Rounded" panose="020B0500000000000000" pitchFamily="34" charset="0"/>
                <a:cs typeface="Arial-Rounded" panose="020B0500000000000000" pitchFamily="34" charset="0"/>
              </a:rPr>
              <a:t>Đội</a:t>
            </a:r>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endParaRPr lang="vi-VN" sz="2400" b="1" dirty="0">
              <a:latin typeface="HP001 5 hàng" panose="020B0603050302020204" pitchFamily="34" charset="0"/>
              <a:ea typeface="Arial-Rounded" panose="020B0500000000000000" pitchFamily="34" charset="0"/>
              <a:cs typeface="Arial-Rounded" panose="020B0500000000000000" pitchFamily="34" charset="0"/>
            </a:endParaRPr>
          </a:p>
          <a:p>
            <a:pPr lvl="8"/>
            <a:r>
              <a:rPr lang="en-US" sz="2400" b="1" dirty="0" smtClean="0">
                <a:latin typeface="HP001 5 hàng" panose="020B0603050302020204" pitchFamily="34" charset="0"/>
                <a:ea typeface="Arial-Rounded" panose="020B0500000000000000" pitchFamily="34" charset="0"/>
                <a:cs typeface="Arial-Rounded" panose="020B0500000000000000" pitchFamily="34" charset="0"/>
              </a:rPr>
              <a:t>                              </a:t>
            </a:r>
            <a:r>
              <a:rPr lang="vi-VN" sz="2400" b="1" dirty="0" smtClean="0">
                <a:latin typeface="HP001 5 hàng" panose="020B0603050302020204" pitchFamily="34" charset="0"/>
                <a:ea typeface="Arial-Rounded" panose="020B0500000000000000" pitchFamily="34" charset="0"/>
                <a:cs typeface="Arial-Rounded" panose="020B0500000000000000" pitchFamily="34" charset="0"/>
              </a:rPr>
              <a:t>Người </a:t>
            </a:r>
            <a:r>
              <a:rPr lang="vi-VN" sz="2400" b="1" dirty="0">
                <a:latin typeface="HP001 5 hàng" panose="020B0603050302020204" pitchFamily="34" charset="0"/>
                <a:ea typeface="Arial-Rounded" panose="020B0500000000000000" pitchFamily="34" charset="0"/>
                <a:cs typeface="Arial-Rounded" panose="020B0500000000000000" pitchFamily="34" charset="0"/>
              </a:rPr>
              <a:t>làm đơn</a:t>
            </a:r>
          </a:p>
        </p:txBody>
      </p:sp>
    </p:spTree>
    <p:extLst>
      <p:ext uri="{BB962C8B-B14F-4D97-AF65-F5344CB8AC3E}">
        <p14:creationId xmlns:p14="http://schemas.microsoft.com/office/powerpoint/2010/main" val="39235452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Sáu</a:t>
            </a:r>
            <a:r>
              <a:rPr kumimoji="0" lang="en-US" altLang="zh-CN" sz="28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13 </a:t>
            </a:r>
            <a:r>
              <a:rPr kumimoji="0" lang="en-US" altLang="zh-CN" sz="2800" b="0" i="0" u="none" strike="noStrike" kern="1200" cap="none" spc="0" normalizeH="0" baseline="0" noProof="0" dirty="0" err="1"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lang="en-US" altLang="zh-CN" sz="28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2800" dirty="0" smtClean="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10</a:t>
            </a:r>
            <a:r>
              <a:rPr kumimoji="0" lang="en-US" altLang="zh-CN" sz="28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2023</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5193653" cy="1077218"/>
            <a:chOff x="7254516" y="2260282"/>
            <a:chExt cx="519365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6352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5" y="1617166"/>
            <a:ext cx="9051368" cy="1077218"/>
            <a:chOff x="7307858" y="2260282"/>
            <a:chExt cx="4839392"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3862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691</Words>
  <Application>Microsoft Office PowerPoint</Application>
  <PresentationFormat>Widescreen</PresentationFormat>
  <Paragraphs>88</Paragraphs>
  <Slides>16</Slides>
  <Notes>12</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微软雅黑</vt:lpstr>
      <vt:lpstr>#9Slide03 Kaleko 105 Round</vt:lpstr>
      <vt:lpstr>Arial</vt:lpstr>
      <vt:lpstr>Arial-Rounded</vt:lpstr>
      <vt:lpstr>Calibri</vt:lpstr>
      <vt:lpstr>Coiny</vt:lpstr>
      <vt:lpstr>等线</vt:lpstr>
      <vt:lpstr>HP001 5 hàng</vt:lpstr>
      <vt:lpstr>OpenSans</vt:lpstr>
      <vt:lpstr>黑体</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2022-06-25T08:30:54Z</dcterms:created>
  <dcterms:modified xsi:type="dcterms:W3CDTF">2023-10-13T01:43:25Z</dcterms:modified>
</cp:coreProperties>
</file>