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99" autoAdjust="0"/>
  </p:normalViewPr>
  <p:slideViewPr>
    <p:cSldViewPr snapToGrid="0">
      <p:cViewPr varScale="1">
        <p:scale>
          <a:sx n="82" d="100"/>
          <a:sy n="82" d="100"/>
        </p:scale>
        <p:origin x="89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44E4960-96BF-4BEE-80D8-18FB86D8A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72430BF-4481-47D0-A835-2B3E4D5A0C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2.gif"/><Relationship Id="rId7"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2.gif"/><Relationship Id="rId7"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460864" y="3686834"/>
            <a:ext cx="10220326" cy="2862322"/>
          </a:xfrm>
          <a:prstGeom prst="rect">
            <a:avLst/>
          </a:prstGeom>
          <a:noFill/>
        </p:spPr>
        <p:txBody>
          <a:bodyPr wrap="square" rtlCol="0">
            <a:spAutoFit/>
          </a:bodyPr>
          <a:lstStyle/>
          <a:p>
            <a:pPr algn="just"/>
            <a:r>
              <a:rPr lang="vi-VN" sz="3600" dirty="0">
                <a:latin typeface="+mj-lt"/>
                <a:ea typeface="Arial-Rounded" panose="020B0500000000000000" pitchFamily="34" charset="0"/>
                <a:cs typeface="Arial-Rounded" panose="020B0500000000000000" pitchFamily="34" charset="0"/>
              </a:rPr>
              <a:t>a.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3600" dirty="0">
                <a:latin typeface="+mj-lt"/>
                <a:ea typeface="Arial-Rounded" panose="020B0500000000000000" pitchFamily="34" charset="0"/>
                <a:cs typeface="Arial-Rounded" panose="020B0500000000000000" pitchFamily="34" charset="0"/>
              </a:rPr>
              <a:t>b. Bút nâu là một người bạn tốt.</a:t>
            </a:r>
          </a:p>
          <a:p>
            <a:pPr algn="just"/>
            <a:r>
              <a:rPr lang="vi-VN" sz="3600" dirty="0">
                <a:latin typeface="+mj-lt"/>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mj-lt"/>
                <a:ea typeface="Arial-Rounded" panose="020B0500000000000000" pitchFamily="34" charset="0"/>
                <a:cs typeface="Arial-Rounded" panose="020B0500000000000000" pitchFamily="34" charset="0"/>
              </a:rPr>
              <a:t>d.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2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89514" y="668827"/>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68672"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980427"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773799"/>
              <a:ext cx="2448342" cy="1009761"/>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 tả sự vật, sự việc.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Cuối câu có dấu chấm</a:t>
              </a:r>
              <a:endParaRPr kumimoji="0" lang="vi-VN" sz="28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thắc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một điều chưa biết</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2202027924"/>
              </p:ext>
            </p:extLst>
          </p:nvPr>
        </p:nvGraphicFramePr>
        <p:xfrm>
          <a:off x="709613" y="612617"/>
          <a:ext cx="10772773" cy="4096512"/>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Kiểu câu</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a. Bút nâu trông thế nào?</a:t>
                      </a: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d. Bút nâu gắn bút đỏ bên cạnh mình để làm gì?</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Lí do</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M</a:t>
            </a:r>
            <a:r>
              <a:rPr lang="en-US" sz="3200" dirty="0" err="1">
                <a:latin typeface="+mj-lt"/>
                <a:ea typeface="Arial-Rounded" panose="020B0500000000000000" pitchFamily="34" charset="0"/>
                <a:cs typeface="Arial-Rounded" panose="020B0500000000000000" pitchFamily="34" charset="0"/>
              </a:rPr>
              <a:t>i</a:t>
            </a:r>
            <a:r>
              <a:rPr lang="vi-VN" sz="3200" dirty="0">
                <a:latin typeface="+mj-lt"/>
                <a:ea typeface="Arial-Rounded" panose="020B0500000000000000" pitchFamily="34" charset="0"/>
                <a:cs typeface="Arial-Rounded" panose="020B0500000000000000" pitchFamily="34" charset="0"/>
              </a:rPr>
              <a:t>nh là thành viên mới của lớp 3A</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Minh vừa chuyển từ trường khác đến</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Bạn ấy vui vẻ giới thiệu:</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Tớ tên là Tuệ Minh</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Tớ thích chơi cờ vua và múa ba lê</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Các bạn xôn xao đáp lại:</a:t>
            </a:r>
          </a:p>
          <a:p>
            <a:pPr algn="just"/>
            <a:r>
              <a:rPr lang="vi-VN" sz="3200" dirty="0">
                <a:latin typeface="+mj-lt"/>
                <a:ea typeface="Arial-Rounded" panose="020B0500000000000000" pitchFamily="34" charset="0"/>
                <a:cs typeface="Arial-Rounded" panose="020B0500000000000000" pitchFamily="34" charset="0"/>
              </a:rPr>
              <a:t>- Tên của cậu đẹp quá</a:t>
            </a:r>
          </a:p>
          <a:p>
            <a:pPr algn="just"/>
            <a:r>
              <a:rPr lang="vi-VN" sz="3200" dirty="0">
                <a:latin typeface="+mj-lt"/>
                <a:ea typeface="Arial-Rounded" panose="020B0500000000000000" pitchFamily="34" charset="0"/>
                <a:cs typeface="Arial-Rounded" panose="020B0500000000000000" pitchFamily="34" charset="0"/>
              </a:rPr>
              <a:t>- Tớ cũng thích chơi cờ vua lắm</a:t>
            </a:r>
          </a:p>
          <a:p>
            <a:pPr algn="just"/>
            <a:r>
              <a:rPr lang="vi-VN" sz="3200" dirty="0">
                <a:latin typeface="+mj-lt"/>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mj-lt"/>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589222" y="1576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96305" y="21483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3916397"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72956" y="403616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0810876" y="4525252"/>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93027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405528"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Minh vừa chuyển từ trường khác 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tên là Tuệ Minh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 bạn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Tên của cậu đẹp quá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6570424" y="165152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1786555" y="2148389"/>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3866570"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3866570"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539750"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0718090" y="4513249"/>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9984112"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err="1" smtClean="0">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smtClean="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smtClean="0">
                <a:ln>
                  <a:noFill/>
                </a:ln>
                <a:solidFill>
                  <a:srgbClr val="000000"/>
                </a:solidFill>
                <a:effectLst/>
                <a:uLnTx/>
                <a:uFillTx/>
                <a:latin typeface="HP001 4 hàng" panose="020B0603050302020204" pitchFamily="34" charset="0"/>
                <a:cs typeface="Calibri" panose="020F0502020204030204" pitchFamily="34" charset="0"/>
                <a:sym typeface="Bubblegum Sans"/>
              </a:rPr>
              <a:t>19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smtClean="0">
                <a:ln>
                  <a:noFill/>
                </a:ln>
                <a:solidFill>
                  <a:srgbClr val="000000"/>
                </a:solidFill>
                <a:effectLst/>
                <a:uLnTx/>
                <a:uFillTx/>
                <a:latin typeface="HP001 4 hàng" panose="020B0603050302020204" pitchFamily="34" charset="0"/>
                <a:cs typeface="Calibri" panose="020F0502020204030204" pitchFamily="34" charset="0"/>
                <a:sym typeface="Bubblegum Sans"/>
              </a:rPr>
              <a:t>10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smtClean="0">
                <a:ln>
                  <a:noFill/>
                </a:ln>
                <a:solidFill>
                  <a:srgbClr val="000000"/>
                </a:solidFill>
                <a:effectLst/>
                <a:uLnTx/>
                <a:uFillTx/>
                <a:latin typeface="HP001 4 hàng" panose="020B0603050302020204" pitchFamily="34" charset="0"/>
                <a:cs typeface="Calibri" panose="020F0502020204030204" pitchFamily="34" charset="0"/>
                <a:sym typeface="Bubblegum Sans"/>
              </a:rPr>
              <a:t>2023</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endParaRP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mj-lt"/>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9045819" y="823425"/>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399</TotalTime>
  <Words>825</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微软雅黑</vt:lpstr>
      <vt:lpstr>Arial</vt:lpstr>
      <vt:lpstr>Arial-Rounded</vt:lpstr>
      <vt:lpstr>Bubblegum Sans</vt:lpstr>
      <vt:lpstr>Calibri</vt:lpstr>
      <vt:lpstr>Calibri Light</vt:lpstr>
      <vt:lpstr>等线</vt:lpstr>
      <vt:lpstr>等线 Light</vt:lpstr>
      <vt:lpstr>HP001 4 hàng</vt:lpstr>
      <vt:lpstr>iCiel Cadena</vt:lpstr>
      <vt:lpstr>LNTH-No Virus</vt:lpstr>
      <vt:lpstr>Times New Roman</vt:lpstr>
      <vt:lpstr>字魂105号-简雅黑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Techsi.vn</cp:lastModifiedBy>
  <cp:revision>33</cp:revision>
  <dcterms:created xsi:type="dcterms:W3CDTF">2022-06-26T08:15:33Z</dcterms:created>
  <dcterms:modified xsi:type="dcterms:W3CDTF">2023-10-19T01:42:05Z</dcterms:modified>
  <cp:category>9Slide.vn</cp:category>
</cp:coreProperties>
</file>