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76" r:id="rId2"/>
    <p:sldId id="2645" r:id="rId3"/>
    <p:sldId id="315" r:id="rId4"/>
    <p:sldId id="2646" r:id="rId5"/>
    <p:sldId id="2669" r:id="rId6"/>
    <p:sldId id="2647" r:id="rId7"/>
    <p:sldId id="2662" r:id="rId8"/>
    <p:sldId id="2648" r:id="rId9"/>
    <p:sldId id="2665" r:id="rId10"/>
    <p:sldId id="2679" r:id="rId11"/>
    <p:sldId id="2666" r:id="rId12"/>
    <p:sldId id="2667" r:id="rId13"/>
    <p:sldId id="2670" r:id="rId14"/>
    <p:sldId id="2650" r:id="rId15"/>
    <p:sldId id="2671" r:id="rId16"/>
    <p:sldId id="2672" r:id="rId17"/>
    <p:sldId id="2673" r:id="rId18"/>
    <p:sldId id="2674" r:id="rId19"/>
    <p:sldId id="2675" r:id="rId20"/>
    <p:sldId id="2677" r:id="rId21"/>
    <p:sldId id="3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339823" y="100121"/>
            <a:ext cx="687239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Thứ</a:t>
            </a:r>
            <a:r>
              <a:rPr kumimoji="0" lang="en-US"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Hai </a:t>
            </a:r>
            <a:r>
              <a:rPr kumimoji="0" lang="en-US" altLang="zh-CN" sz="3600" b="0"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ngày</a:t>
            </a:r>
            <a:r>
              <a:rPr kumimoji="0" lang="en-US"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9 </a:t>
            </a:r>
            <a:r>
              <a:rPr kumimoji="0" lang="en-US" altLang="zh-CN" sz="3600" b="0"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tháng</a:t>
            </a:r>
            <a:r>
              <a:rPr kumimoji="0" lang="en-US"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10  </a:t>
            </a:r>
            <a:r>
              <a:rPr kumimoji="0" lang="en-US" altLang="zh-CN" sz="3600" b="0"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năm</a:t>
            </a:r>
            <a:r>
              <a:rPr kumimoji="0" lang="en-US"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2023</a:t>
            </a:r>
            <a:endParaRPr kumimoji="0" lang="zh-CN" alt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5970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265770" y="728653"/>
            <a:ext cx="11695002" cy="151878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等线" panose="020F0502020204030204"/>
              <a:ea typeface="+mn-ea"/>
              <a:cs typeface="+mn-cs"/>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2292913"/>
            <a:ext cx="11324396" cy="3791657"/>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panose="020F0502020204030204"/>
              <a:ea typeface="+mn-ea"/>
              <a:cs typeface="+mn-cs"/>
            </a:endParaRPr>
          </a:p>
        </p:txBody>
      </p:sp>
      <p:sp>
        <p:nvSpPr>
          <p:cNvPr id="9" name="Teardrop 8">
            <a:extLst>
              <a:ext uri="{FF2B5EF4-FFF2-40B4-BE49-F238E27FC236}">
                <a16:creationId xmlns:a16="http://schemas.microsoft.com/office/drawing/2014/main" id="{C075D9A7-F67D-410C-884F-CE3C26529868}"/>
              </a:ext>
            </a:extLst>
          </p:cNvPr>
          <p:cNvSpPr/>
          <p:nvPr/>
        </p:nvSpPr>
        <p:spPr>
          <a:xfrm>
            <a:off x="110759" y="2434321"/>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396477" y="6091416"/>
            <a:ext cx="11351465" cy="2768805"/>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panose="020F0502020204030204"/>
              <a:ea typeface="+mn-ea"/>
              <a:cs typeface="+mn-cs"/>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126060" y="6084571"/>
            <a:ext cx="470851"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3262323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572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lvl="0" algn="just">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Vích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Huy-gô</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trở</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văn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kịch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6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5724644"/>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lvl="0"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Vích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Huy-gô</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trở</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văn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kịch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smtClean="0">
                <a:latin typeface="Arial-Rounded" panose="020B0500000000000000" pitchFamily="34" charset="0"/>
                <a:ea typeface="Arial-Rounded" panose="020B0500000000000000" pitchFamily="34" charset="0"/>
                <a:cs typeface="Arial-Rounded" panose="020B0500000000000000" pitchFamily="34" charset="0"/>
              </a:rPr>
              <a:t>(</a:t>
            </a: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9417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 hai mươi phút nữa là phải nộp bài. Các bạn xung quanh đã có người làm xong, thế mà Huy-gô vẫn ngồi cắn bút, hai tai đỏ nhừ. Thầy giáo lại giơ đồng hồ ra xem và nhìn Huy-gô.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3"/>
            <a:ext cx="11296650" cy="144648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2256266"/>
            <a:ext cx="11324396" cy="384977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172526" y="2263056"/>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47579" y="6096018"/>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6106037"/>
            <a:ext cx="11468246" cy="243992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par>
                          <p:cTn id="36" fill="hold">
                            <p:stCondLst>
                              <p:cond delay="1000"/>
                            </p:stCondLst>
                            <p:childTnLst>
                              <p:par>
                                <p:cTn id="37" presetID="53" presetClass="entr" presetSubtype="52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fltVal val="0.5"/>
                                          </p:val>
                                        </p:tav>
                                        <p:tav tm="100000">
                                          <p:val>
                                            <p:strVal val="#ppt_x"/>
                                          </p:val>
                                        </p:tav>
                                      </p:tavLst>
                                    </p:anim>
                                    <p:anim calcmode="lin" valueType="num">
                                      <p:cBhvr>
                                        <p:cTn id="43"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1770</Words>
  <Application>Microsoft Office PowerPoint</Application>
  <PresentationFormat>Widescreen</PresentationFormat>
  <Paragraphs>95</Paragraphs>
  <Slides>21</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Arial-Rounded</vt:lpstr>
      <vt:lpstr>Calibri</vt:lpstr>
      <vt:lpstr>Coiny</vt:lpstr>
      <vt:lpstr>等线</vt:lpstr>
      <vt:lpstr>等线 Light</vt:lpstr>
      <vt:lpstr>inpin heiti</vt:lpstr>
      <vt:lpstr>Times New Roman</vt:lpstr>
      <vt:lpstr>字魂27号-布丁体</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33</cp:revision>
  <dcterms:created xsi:type="dcterms:W3CDTF">2022-06-21T09:04:21Z</dcterms:created>
  <dcterms:modified xsi:type="dcterms:W3CDTF">2023-10-09T03:31:57Z</dcterms:modified>
</cp:coreProperties>
</file>