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15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2023/10/11</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2023/10/11</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65931" y="1739146"/>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2143" y="180460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6560069" y="25944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9054374" y="2599308"/>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10265750" y="189009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60210" y="3851939"/>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63698" y="392254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52448" y="4699731"/>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a:t>
            </a:r>
            <a:r>
              <a:rPr lang="en-US" sz="3733" dirty="0" err="1" smtClean="0">
                <a:solidFill>
                  <a:srgbClr val="000000"/>
                </a:solidFill>
                <a:latin typeface="Arial"/>
                <a:ea typeface="微软雅黑"/>
              </a:rPr>
              <a:t>Tư</a:t>
            </a:r>
            <a:r>
              <a:rPr lang="en-US" sz="3733" dirty="0" smtClean="0">
                <a:solidFill>
                  <a:srgbClr val="000000"/>
                </a:solidFill>
                <a:latin typeface="Arial"/>
                <a:ea typeface="微软雅黑"/>
              </a:rPr>
              <a:t> </a:t>
            </a:r>
            <a:r>
              <a:rPr lang="en-US" sz="3733" dirty="0" err="1">
                <a:solidFill>
                  <a:srgbClr val="000000"/>
                </a:solidFill>
                <a:latin typeface="Arial"/>
                <a:ea typeface="微软雅黑"/>
              </a:rPr>
              <a:t>ngày</a:t>
            </a:r>
            <a:r>
              <a:rPr lang="en-US" sz="3733" dirty="0">
                <a:solidFill>
                  <a:srgbClr val="000000"/>
                </a:solidFill>
                <a:latin typeface="Arial"/>
                <a:ea typeface="微软雅黑"/>
              </a:rPr>
              <a:t> </a:t>
            </a:r>
            <a:r>
              <a:rPr lang="en-US" sz="3733" dirty="0" smtClean="0">
                <a:solidFill>
                  <a:srgbClr val="000000"/>
                </a:solidFill>
                <a:latin typeface="Arial"/>
                <a:ea typeface="微软雅黑"/>
              </a:rPr>
              <a:t>11</a:t>
            </a:r>
            <a:r>
              <a:rPr lang="en-US" sz="3733" dirty="0" smtClean="0">
                <a:solidFill>
                  <a:srgbClr val="000000"/>
                </a:solidFill>
                <a:latin typeface="Arial"/>
                <a:ea typeface="微软雅黑"/>
              </a:rPr>
              <a:t> </a:t>
            </a:r>
            <a:r>
              <a:rPr lang="en-US" sz="3733" dirty="0" err="1">
                <a:solidFill>
                  <a:srgbClr val="000000"/>
                </a:solidFill>
                <a:latin typeface="Arial"/>
                <a:ea typeface="微软雅黑"/>
              </a:rPr>
              <a:t>tháng</a:t>
            </a:r>
            <a:r>
              <a:rPr lang="en-US" sz="3733" dirty="0">
                <a:solidFill>
                  <a:srgbClr val="000000"/>
                </a:solidFill>
                <a:latin typeface="Arial"/>
                <a:ea typeface="微软雅黑"/>
              </a:rPr>
              <a:t> </a:t>
            </a:r>
            <a:r>
              <a:rPr lang="en-US" sz="3733" dirty="0" smtClean="0">
                <a:solidFill>
                  <a:srgbClr val="000000"/>
                </a:solidFill>
                <a:latin typeface="Arial"/>
                <a:ea typeface="微软雅黑"/>
              </a:rPr>
              <a:t>10 </a:t>
            </a:r>
            <a:r>
              <a:rPr lang="en-US" sz="3733" dirty="0" err="1">
                <a:solidFill>
                  <a:srgbClr val="000000"/>
                </a:solidFill>
                <a:latin typeface="Arial"/>
                <a:ea typeface="微软雅黑"/>
              </a:rPr>
              <a:t>năm</a:t>
            </a:r>
            <a:r>
              <a:rPr lang="en-US" sz="3733" dirty="0">
                <a:solidFill>
                  <a:srgbClr val="000000"/>
                </a:solidFill>
                <a:latin typeface="Arial"/>
                <a:ea typeface="微软雅黑"/>
              </a:rPr>
              <a:t> </a:t>
            </a:r>
            <a:r>
              <a:rPr lang="en-US" sz="3733" dirty="0" smtClean="0">
                <a:solidFill>
                  <a:srgbClr val="000000"/>
                </a:solidFill>
                <a:latin typeface="Arial"/>
                <a:ea typeface="微软雅黑"/>
              </a:rPr>
              <a:t>2023</a:t>
            </a:r>
            <a:endParaRPr lang="en-US" sz="3733" dirty="0">
              <a:solidFill>
                <a:srgbClr val="000000"/>
              </a:solidFill>
              <a:latin typeface="Arial"/>
              <a:ea typeface="微软雅黑"/>
            </a:endParaRP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30128"/>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216550" y="949738"/>
            <a:ext cx="11449802" cy="864470"/>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418716" y="1742122"/>
            <a:ext cx="11449802" cy="207821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309500" y="4762621"/>
            <a:ext cx="11737415" cy="1883506"/>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2058</Words>
  <Application>Microsoft Office PowerPoint</Application>
  <PresentationFormat>Widescreen</PresentationFormat>
  <Paragraphs>153</Paragraphs>
  <Slides>30</Slides>
  <Notes>9</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30</vt:i4>
      </vt:variant>
    </vt:vector>
  </HeadingPairs>
  <TitlesOfParts>
    <vt:vector size="51" baseType="lpstr">
      <vt:lpstr>微软雅黑</vt:lpstr>
      <vt:lpstr>微软雅黑</vt:lpstr>
      <vt:lpstr>宋体</vt:lpstr>
      <vt:lpstr>微软雅黑 Light</vt:lpstr>
      <vt:lpstr>Arial</vt:lpstr>
      <vt:lpstr>Arial-Rounded</vt:lpstr>
      <vt:lpstr>Calibri</vt:lpstr>
      <vt:lpstr>Calibri Light</vt:lpstr>
      <vt:lpstr>等线</vt:lpstr>
      <vt:lpstr>等线 Light</vt:lpstr>
      <vt:lpstr>inpin heiti</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28</cp:revision>
  <dcterms:created xsi:type="dcterms:W3CDTF">2022-06-25T06:18:34Z</dcterms:created>
  <dcterms:modified xsi:type="dcterms:W3CDTF">2023-10-11T02:00:58Z</dcterms:modified>
</cp:coreProperties>
</file>