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1" r:id="rId4"/>
    <p:sldMasterId id="2147483713" r:id="rId5"/>
    <p:sldMasterId id="2147483725" r:id="rId6"/>
    <p:sldMasterId id="2147483737" r:id="rId7"/>
    <p:sldMasterId id="2147483749" r:id="rId8"/>
  </p:sldMasterIdLst>
  <p:notesMasterIdLst>
    <p:notesMasterId r:id="rId46"/>
  </p:notesMasterIdLst>
  <p:sldIdLst>
    <p:sldId id="1561" r:id="rId9"/>
    <p:sldId id="258" r:id="rId10"/>
    <p:sldId id="283" r:id="rId11"/>
    <p:sldId id="284" r:id="rId12"/>
    <p:sldId id="285" r:id="rId13"/>
    <p:sldId id="286" r:id="rId14"/>
    <p:sldId id="287" r:id="rId15"/>
    <p:sldId id="1562" r:id="rId16"/>
    <p:sldId id="264" r:id="rId17"/>
    <p:sldId id="1496" r:id="rId18"/>
    <p:sldId id="1514" r:id="rId19"/>
    <p:sldId id="1510" r:id="rId20"/>
    <p:sldId id="1515" r:id="rId21"/>
    <p:sldId id="1538" r:id="rId22"/>
    <p:sldId id="1537" r:id="rId23"/>
    <p:sldId id="268" r:id="rId24"/>
    <p:sldId id="1563" r:id="rId25"/>
    <p:sldId id="1564" r:id="rId26"/>
    <p:sldId id="310" r:id="rId27"/>
    <p:sldId id="1558" r:id="rId28"/>
    <p:sldId id="1547" r:id="rId29"/>
    <p:sldId id="1522" r:id="rId30"/>
    <p:sldId id="1565" r:id="rId31"/>
    <p:sldId id="1566" r:id="rId32"/>
    <p:sldId id="1567" r:id="rId33"/>
    <p:sldId id="1568" r:id="rId34"/>
    <p:sldId id="1569" r:id="rId35"/>
    <p:sldId id="1499" r:id="rId36"/>
    <p:sldId id="1531" r:id="rId37"/>
    <p:sldId id="1559" r:id="rId38"/>
    <p:sldId id="1560" r:id="rId39"/>
    <p:sldId id="1546" r:id="rId40"/>
    <p:sldId id="1500" r:id="rId41"/>
    <p:sldId id="1552" r:id="rId42"/>
    <p:sldId id="1549" r:id="rId43"/>
    <p:sldId id="1553" r:id="rId44"/>
    <p:sldId id="1505"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86" d="100"/>
          <a:sy n="86" d="100"/>
        </p:scale>
        <p:origin x="73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theme" Target="theme/theme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7BCD71-BD35-434C-A398-F29AF47FEDA0}" type="datetimeFigureOut">
              <a:rPr lang="en-US" smtClean="0"/>
              <a:t>9/25/2023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86CEFD-520B-40F7-8F84-1FD6AF254D69}" type="slidenum">
              <a:rPr lang="en-US" smtClean="0"/>
              <a:t>‹#›</a:t>
            </a:fld>
            <a:endParaRPr lang="en-US"/>
          </a:p>
        </p:txBody>
      </p:sp>
    </p:spTree>
    <p:extLst>
      <p:ext uri="{BB962C8B-B14F-4D97-AF65-F5344CB8AC3E}">
        <p14:creationId xmlns:p14="http://schemas.microsoft.com/office/powerpoint/2010/main" val="2282401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algn="just">
              <a:lnSpc>
                <a:spcPct val="107000"/>
              </a:lnSpc>
              <a:spcBef>
                <a:spcPts val="0"/>
              </a:spcBef>
              <a:spcAft>
                <a:spcPts val="800"/>
              </a:spcAft>
            </a:pPr>
            <a:endParaRPr lang="en-US"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EC297550-8885-453D-9AD3-343D5CEF359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9055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0348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0"/>
          </a:p>
          <a:p>
            <a:r>
              <a:rPr lang="en-US" b="0"/>
              <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3584008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1222749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424804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31748432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588637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799559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0091140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172001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328350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1259640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30280448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22084652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705630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6035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39480A-28CC-46AA-81E0-FAE051962F1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63039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2602710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1286575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049976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ea typeface="字魂52号-阿开漫画体" panose="00000500000000000000" pitchFamily="2" charset="-122"/>
              <a:cs typeface="+mn-cs"/>
            </a:endParaRPr>
          </a:p>
        </p:txBody>
      </p:sp>
    </p:spTree>
    <p:extLst>
      <p:ext uri="{BB962C8B-B14F-4D97-AF65-F5344CB8AC3E}">
        <p14:creationId xmlns:p14="http://schemas.microsoft.com/office/powerpoint/2010/main" val="42631568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4DB70A-EDCD-4BF3-9A28-FF66F625ED2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52号-阿开漫画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字魂52号-阿开漫画体" panose="00000500000000000000" pitchFamily="2" charset="-122"/>
              <a:cs typeface="+mn-cs"/>
            </a:endParaRPr>
          </a:p>
        </p:txBody>
      </p:sp>
    </p:spTree>
    <p:extLst>
      <p:ext uri="{BB962C8B-B14F-4D97-AF65-F5344CB8AC3E}">
        <p14:creationId xmlns:p14="http://schemas.microsoft.com/office/powerpoint/2010/main" val="409749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04C7D8-E59D-4AD0-88BD-0DE2797983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9BD456E4-C5A1-4446-9F28-B2ABA47CED9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071E84B-DCC5-479C-B7CD-4269B31A208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7A05E5B4-A90B-4162-A9DA-278E7A0B627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426FB36-540A-4D93-A579-DD1FA844621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89664833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41187C-AE60-4996-81DC-C7E25A05544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2EE01A5-8FE4-405B-A5E6-DA8EC006877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FB16795-8776-415B-B3A6-67AFCBA6EC6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A1469777-E33C-4FEB-895B-C0F2487B7F8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1CCB0CA-BD01-4E4E-85A0-E9BF46FBC3DA}"/>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63238668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F4D32A-C49E-4263-91B9-320176F30B69}"/>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938467F-EE46-4E58-BAC2-B29DF0D5263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43E2255-0E1B-43FA-8807-065C43DCEC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08A92251-66CF-4458-9062-1B4C492F219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EE374F-76E2-46FD-8A5F-4F29D56BF18C}"/>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10257921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544431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732312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58741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3492163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AF8FA92-DCEB-416D-A3AA-345BE494323E}"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31634839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AF8FA92-DCEB-416D-A3AA-345BE494323E}"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182721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F8FA92-DCEB-416D-A3AA-345BE494323E}"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091674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067463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91D6DB-B48C-41AF-9EA0-1E598B0E7D9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A94FB70-B608-4CB1-8659-153E0B618D69}"/>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018095-DEAB-4C3D-B38C-F6B28E11492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43ACB7B2-1E20-4060-9AC8-8B101B20A20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CD810E-108E-422C-AA43-06CD870C41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290814555"/>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AF8FA92-DCEB-416D-A3AA-345BE494323E}"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11137339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28611320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F8FA92-DCEB-416D-A3AA-345BE494323E}"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9B7AED0-1251-46AC-8102-BF35D3C7A77D}" type="slidenum">
              <a:rPr lang="en-US" smtClean="0"/>
              <a:t>‹#›</a:t>
            </a:fld>
            <a:endParaRPr lang="en-US"/>
          </a:p>
        </p:txBody>
      </p:sp>
    </p:spTree>
    <p:extLst>
      <p:ext uri="{BB962C8B-B14F-4D97-AF65-F5344CB8AC3E}">
        <p14:creationId xmlns:p14="http://schemas.microsoft.com/office/powerpoint/2010/main" val="4230941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1354640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7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456833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68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226907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3276365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919249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688824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85064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6BFA3B1-C7C0-4201-9923-2B3BE125048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BA0D525B-B321-46DA-99DB-0FAF2DA779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67FDFAD-CE43-4E00-881C-2F19B73C1BC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5" name="页脚占位符 4">
            <a:extLst>
              <a:ext uri="{FF2B5EF4-FFF2-40B4-BE49-F238E27FC236}">
                <a16:creationId xmlns:a16="http://schemas.microsoft.com/office/drawing/2014/main" id="{FB0C5CE9-8CC3-47B8-A47D-4B23E5BD560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C3E3D81-B975-4CC7-9C94-A2D13412F9C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84287415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4798907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AB5942-7125-42D2-B1D3-D0E04004C621}" type="datetimeFigureOut">
              <a:rPr lang="en-US" smtClean="0"/>
              <a:t>9/25/2023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1740693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AB5942-7125-42D2-B1D3-D0E04004C621}" type="datetimeFigureOut">
              <a:rPr lang="en-US" smtClean="0"/>
              <a:t>9/25/2023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29344761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AB5942-7125-42D2-B1D3-D0E04004C621}" type="datetimeFigureOut">
              <a:rPr lang="en-US" smtClean="0"/>
              <a:t>9/25/2023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9559774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087820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AB5942-7125-42D2-B1D3-D0E04004C621}" type="datetimeFigureOut">
              <a:rPr lang="en-US" smtClean="0"/>
              <a:t>9/25/2023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42663456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8387226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AB5942-7125-42D2-B1D3-D0E04004C621}" type="datetimeFigureOut">
              <a:rPr lang="en-US" smtClean="0"/>
              <a:t>9/25/2023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1DF818E-AA15-4E80-B9D9-EE33E88E0EF9}" type="slidenum">
              <a:rPr lang="en-US" smtClean="0"/>
              <a:t>‹#›</a:t>
            </a:fld>
            <a:endParaRPr lang="en-US"/>
          </a:p>
        </p:txBody>
      </p:sp>
    </p:spTree>
    <p:extLst>
      <p:ext uri="{BB962C8B-B14F-4D97-AF65-F5344CB8AC3E}">
        <p14:creationId xmlns:p14="http://schemas.microsoft.com/office/powerpoint/2010/main" val="32367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rgbClr val="D6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sp>
        <p:nvSpPr>
          <p:cNvPr id="3" name="矩形 2"/>
          <p:cNvSpPr/>
          <p:nvPr userDrawn="1"/>
        </p:nvSpPr>
        <p:spPr>
          <a:xfrm>
            <a:off x="530225" y="469900"/>
            <a:ext cx="11131550" cy="5918200"/>
          </a:xfrm>
          <a:prstGeom prst="rect">
            <a:avLst/>
          </a:prstGeom>
          <a:solidFill>
            <a:srgbClr val="F5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dirty="0">
              <a:solidFill>
                <a:prstClr val="white"/>
              </a:solidFill>
              <a:latin typeface="inpin heiti" charset="-122"/>
              <a:ea typeface="inpin heiti" charset="-122"/>
            </a:endParaRPr>
          </a:p>
        </p:txBody>
      </p:sp>
      <p:pic>
        <p:nvPicPr>
          <p:cNvPr id="4" name="稻壳儿春秋广告/盗版必究        原创来源：http://chn.docer.com/works?userid=199329941#!/work_time"/>
          <p:cNvPicPr>
            <a:picLocks noChangeAspect="1"/>
          </p:cNvPicPr>
          <p:nvPr userDrawn="1"/>
        </p:nvPicPr>
        <p:blipFill>
          <a:blip r:embed="rId2">
            <a:extLst>
              <a:ext uri="{28A0092B-C50C-407E-A947-70E740481C1C}">
                <a14:useLocalDpi xmlns:a14="http://schemas.microsoft.com/office/drawing/2010/main" val="0"/>
              </a:ext>
            </a:extLst>
          </a:blip>
          <a:srcRect l="-1222" t="-1695" r="-1204"/>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5402835"/>
      </p:ext>
    </p:extLst>
  </p:cSld>
  <p:clrMapOvr>
    <a:masterClrMapping/>
  </p:clrMapOvr>
  <p:transition spd="slow" advTm="400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1800"/>
            </a:lvl1pPr>
            <a:lvl2pPr marL="342488" indent="0" algn="ctr">
              <a:buNone/>
              <a:defRPr sz="1500"/>
            </a:lvl2pPr>
            <a:lvl3pPr marL="685018" indent="0" algn="ctr">
              <a:buNone/>
              <a:defRPr sz="1425"/>
            </a:lvl3pPr>
            <a:lvl4pPr marL="1027527" indent="0" algn="ctr">
              <a:buNone/>
              <a:defRPr sz="1200"/>
            </a:lvl4pPr>
            <a:lvl5pPr marL="1370036" indent="0" algn="ctr">
              <a:buNone/>
              <a:defRPr sz="1200"/>
            </a:lvl5pPr>
            <a:lvl6pPr marL="1712567" indent="0" algn="ctr">
              <a:buNone/>
              <a:defRPr sz="1200"/>
            </a:lvl6pPr>
            <a:lvl7pPr marL="2055053" indent="0" algn="ctr">
              <a:buNone/>
              <a:defRPr sz="1200"/>
            </a:lvl7pPr>
            <a:lvl8pPr marL="2397540" indent="0" algn="ctr">
              <a:buNone/>
              <a:defRPr sz="1200"/>
            </a:lvl8pPr>
            <a:lvl9pPr marL="2740028"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041780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2C19AB-6FE5-47F2-AFCD-400E3AE951C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0B96CBC-67AC-412A-9927-B93ACE2CD776}"/>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CDF03FA-96FC-4C12-A32F-F049A478FDD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3FF2DFD9-9410-4027-81B2-E2216FDC3662}"/>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2E9E7092-2070-4160-82FE-9F7E0CB1B8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C2229D-E284-47AB-B592-E64ACE3CCD66}"/>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529612979"/>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03766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802"/>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7"/>
            <a:ext cx="10515600" cy="1500187"/>
          </a:xfrm>
        </p:spPr>
        <p:txBody>
          <a:bodyPr/>
          <a:lstStyle>
            <a:lvl1pPr marL="0" indent="0">
              <a:buNone/>
              <a:defRPr sz="1800">
                <a:solidFill>
                  <a:schemeClr val="tx1">
                    <a:tint val="75000"/>
                  </a:schemeClr>
                </a:solidFill>
              </a:defRPr>
            </a:lvl1pPr>
            <a:lvl2pPr marL="342488" indent="0">
              <a:buNone/>
              <a:defRPr sz="1500">
                <a:solidFill>
                  <a:schemeClr val="tx1">
                    <a:tint val="75000"/>
                  </a:schemeClr>
                </a:solidFill>
              </a:defRPr>
            </a:lvl2pPr>
            <a:lvl3pPr marL="685018" indent="0">
              <a:buNone/>
              <a:defRPr sz="1425">
                <a:solidFill>
                  <a:schemeClr val="tx1">
                    <a:tint val="75000"/>
                  </a:schemeClr>
                </a:solidFill>
              </a:defRPr>
            </a:lvl3pPr>
            <a:lvl4pPr marL="1027527" indent="0">
              <a:buNone/>
              <a:defRPr sz="1200">
                <a:solidFill>
                  <a:schemeClr val="tx1">
                    <a:tint val="75000"/>
                  </a:schemeClr>
                </a:solidFill>
              </a:defRPr>
            </a:lvl4pPr>
            <a:lvl5pPr marL="1370036" indent="0">
              <a:buNone/>
              <a:defRPr sz="1200">
                <a:solidFill>
                  <a:schemeClr val="tx1">
                    <a:tint val="75000"/>
                  </a:schemeClr>
                </a:solidFill>
              </a:defRPr>
            </a:lvl5pPr>
            <a:lvl6pPr marL="1712567" indent="0">
              <a:buNone/>
              <a:defRPr sz="1200">
                <a:solidFill>
                  <a:schemeClr val="tx1">
                    <a:tint val="75000"/>
                  </a:schemeClr>
                </a:solidFill>
              </a:defRPr>
            </a:lvl6pPr>
            <a:lvl7pPr marL="2055053" indent="0">
              <a:buNone/>
              <a:defRPr sz="1200">
                <a:solidFill>
                  <a:schemeClr val="tx1">
                    <a:tint val="75000"/>
                  </a:schemeClr>
                </a:solidFill>
              </a:defRPr>
            </a:lvl7pPr>
            <a:lvl8pPr marL="2397540" indent="0">
              <a:buNone/>
              <a:defRPr sz="1200">
                <a:solidFill>
                  <a:schemeClr val="tx1">
                    <a:tint val="75000"/>
                  </a:schemeClr>
                </a:solidFill>
              </a:defRPr>
            </a:lvl8pPr>
            <a:lvl9pPr marL="2740028"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5164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682936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488" indent="0">
              <a:buNone/>
              <a:defRPr sz="1500" b="1"/>
            </a:lvl2pPr>
            <a:lvl3pPr marL="685018" indent="0">
              <a:buNone/>
              <a:defRPr sz="1425" b="1"/>
            </a:lvl3pPr>
            <a:lvl4pPr marL="1027527" indent="0">
              <a:buNone/>
              <a:defRPr sz="1200" b="1"/>
            </a:lvl4pPr>
            <a:lvl5pPr marL="1370036" indent="0">
              <a:buNone/>
              <a:defRPr sz="1200" b="1"/>
            </a:lvl5pPr>
            <a:lvl6pPr marL="1712567" indent="0">
              <a:buNone/>
              <a:defRPr sz="1200" b="1"/>
            </a:lvl6pPr>
            <a:lvl7pPr marL="2055053" indent="0">
              <a:buNone/>
              <a:defRPr sz="1200" b="1"/>
            </a:lvl7pPr>
            <a:lvl8pPr marL="2397540" indent="0">
              <a:buNone/>
              <a:defRPr sz="1200" b="1"/>
            </a:lvl8pPr>
            <a:lvl9pPr marL="2740028"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488" indent="0">
              <a:buNone/>
              <a:defRPr sz="1500" b="1"/>
            </a:lvl2pPr>
            <a:lvl3pPr marL="685018" indent="0">
              <a:buNone/>
              <a:defRPr sz="1425" b="1"/>
            </a:lvl3pPr>
            <a:lvl4pPr marL="1027527" indent="0">
              <a:buNone/>
              <a:defRPr sz="1200" b="1"/>
            </a:lvl4pPr>
            <a:lvl5pPr marL="1370036" indent="0">
              <a:buNone/>
              <a:defRPr sz="1200" b="1"/>
            </a:lvl5pPr>
            <a:lvl6pPr marL="1712567" indent="0">
              <a:buNone/>
              <a:defRPr sz="1200" b="1"/>
            </a:lvl6pPr>
            <a:lvl7pPr marL="2055053" indent="0">
              <a:buNone/>
              <a:defRPr sz="1200" b="1"/>
            </a:lvl7pPr>
            <a:lvl8pPr marL="2397540" indent="0">
              <a:buNone/>
              <a:defRPr sz="1200" b="1"/>
            </a:lvl8pPr>
            <a:lvl9pPr marL="2740028" indent="0">
              <a:buNone/>
              <a:defRPr sz="1200"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75954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599982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81058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8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488" indent="0">
              <a:buNone/>
              <a:defRPr sz="1125"/>
            </a:lvl2pPr>
            <a:lvl3pPr marL="685018" indent="0">
              <a:buNone/>
              <a:defRPr sz="900"/>
            </a:lvl3pPr>
            <a:lvl4pPr marL="1027527" indent="0">
              <a:buNone/>
              <a:defRPr sz="825"/>
            </a:lvl4pPr>
            <a:lvl5pPr marL="1370036" indent="0">
              <a:buNone/>
              <a:defRPr sz="825"/>
            </a:lvl5pPr>
            <a:lvl6pPr marL="1712567" indent="0">
              <a:buNone/>
              <a:defRPr sz="825"/>
            </a:lvl6pPr>
            <a:lvl7pPr marL="2055053" indent="0">
              <a:buNone/>
              <a:defRPr sz="825"/>
            </a:lvl7pPr>
            <a:lvl8pPr marL="2397540" indent="0">
              <a:buNone/>
              <a:defRPr sz="825"/>
            </a:lvl8pPr>
            <a:lvl9pPr marL="2740028"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324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88"/>
            <a:ext cx="6172200" cy="4873625"/>
          </a:xfrm>
        </p:spPr>
        <p:txBody>
          <a:bodyPr/>
          <a:lstStyle>
            <a:lvl1pPr marL="0" indent="0">
              <a:buNone/>
              <a:defRPr sz="2400"/>
            </a:lvl1pPr>
            <a:lvl2pPr marL="342488" indent="0">
              <a:buNone/>
              <a:defRPr sz="2100"/>
            </a:lvl2pPr>
            <a:lvl3pPr marL="685018" indent="0">
              <a:buNone/>
              <a:defRPr sz="1800"/>
            </a:lvl3pPr>
            <a:lvl4pPr marL="1027527" indent="0">
              <a:buNone/>
              <a:defRPr sz="1500"/>
            </a:lvl4pPr>
            <a:lvl5pPr marL="1370036" indent="0">
              <a:buNone/>
              <a:defRPr sz="1500"/>
            </a:lvl5pPr>
            <a:lvl6pPr marL="1712567" indent="0">
              <a:buNone/>
              <a:defRPr sz="1500"/>
            </a:lvl6pPr>
            <a:lvl7pPr marL="2055053" indent="0">
              <a:buNone/>
              <a:defRPr sz="1500"/>
            </a:lvl7pPr>
            <a:lvl8pPr marL="2397540" indent="0">
              <a:buNone/>
              <a:defRPr sz="1500"/>
            </a:lvl8pPr>
            <a:lvl9pPr marL="2740028" indent="0">
              <a:buNone/>
              <a:defRPr sz="1500"/>
            </a:lvl9pPr>
          </a:lstStyle>
          <a:p>
            <a:endParaRPr lang="en-US"/>
          </a:p>
        </p:txBody>
      </p:sp>
      <p:sp>
        <p:nvSpPr>
          <p:cNvPr id="4" name="Text Placeholder 3"/>
          <p:cNvSpPr>
            <a:spLocks noGrp="1"/>
          </p:cNvSpPr>
          <p:nvPr>
            <p:ph type="body" sz="half" idx="2"/>
          </p:nvPr>
        </p:nvSpPr>
        <p:spPr>
          <a:xfrm>
            <a:off x="839788" y="2057403"/>
            <a:ext cx="3932237" cy="3811588"/>
          </a:xfrm>
        </p:spPr>
        <p:txBody>
          <a:bodyPr/>
          <a:lstStyle>
            <a:lvl1pPr marL="0" indent="0">
              <a:buNone/>
              <a:defRPr sz="1200"/>
            </a:lvl1pPr>
            <a:lvl2pPr marL="342488" indent="0">
              <a:buNone/>
              <a:defRPr sz="1125"/>
            </a:lvl2pPr>
            <a:lvl3pPr marL="685018" indent="0">
              <a:buNone/>
              <a:defRPr sz="900"/>
            </a:lvl3pPr>
            <a:lvl4pPr marL="1027527" indent="0">
              <a:buNone/>
              <a:defRPr sz="825"/>
            </a:lvl4pPr>
            <a:lvl5pPr marL="1370036" indent="0">
              <a:buNone/>
              <a:defRPr sz="825"/>
            </a:lvl5pPr>
            <a:lvl6pPr marL="1712567" indent="0">
              <a:buNone/>
              <a:defRPr sz="825"/>
            </a:lvl6pPr>
            <a:lvl7pPr marL="2055053" indent="0">
              <a:buNone/>
              <a:defRPr sz="825"/>
            </a:lvl7pPr>
            <a:lvl8pPr marL="2397540" indent="0">
              <a:buNone/>
              <a:defRPr sz="825"/>
            </a:lvl8pPr>
            <a:lvl9pPr marL="2740028" indent="0">
              <a:buNone/>
              <a:defRPr sz="82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369889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58286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88"/>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3" y="365188"/>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8046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70141E-E57A-46FF-802C-CFCF0DDC02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0EE1394-C1A7-4E18-8DA4-2671B40D853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85D73A5B-E846-4193-BA8D-71AFE189BD8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AEAD0191-4329-4F0C-8199-00B61A6B08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004C19F1-8A7F-4511-853D-2C68396D39F1}"/>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49B38879-CDDE-460C-92B1-1701ACCE7981}"/>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8" name="页脚占位符 7">
            <a:extLst>
              <a:ext uri="{FF2B5EF4-FFF2-40B4-BE49-F238E27FC236}">
                <a16:creationId xmlns:a16="http://schemas.microsoft.com/office/drawing/2014/main" id="{D0BB2402-4D0A-4A09-9500-2D11ECD390D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13B04A97-AB7D-4767-88BD-4F9F1A59285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20102416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5942403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51072647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61051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8298859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7079958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3278360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15042504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6385634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26903324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42494883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1F65EC-5BB7-4E69-A94E-D8D359A4417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CA2DF3A-1366-4A70-8E6B-E621A10955E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4" name="页脚占位符 3">
            <a:extLst>
              <a:ext uri="{FF2B5EF4-FFF2-40B4-BE49-F238E27FC236}">
                <a16:creationId xmlns:a16="http://schemas.microsoft.com/office/drawing/2014/main" id="{088C1C0E-E9D9-40F1-AE5C-6DCF2051BB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C5D2EB2-8368-465C-AF19-79DE3A33A70F}"/>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3462499981"/>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30349036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59621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107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6844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008031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7031095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97213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5379161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9884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63983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1F7A4D2-5EEF-4C6F-A220-8446E7CF804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3" name="页脚占位符 2">
            <a:extLst>
              <a:ext uri="{FF2B5EF4-FFF2-40B4-BE49-F238E27FC236}">
                <a16:creationId xmlns:a16="http://schemas.microsoft.com/office/drawing/2014/main" id="{9A5FE026-004D-4AB0-BEAE-9CE433F28FC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010D8451-726C-49FD-9BDD-35C824A6A093}"/>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1915211860"/>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3680231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690138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397158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693254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0413542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90873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0272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71168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164499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48738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AB40866-E60E-41A5-8EE4-05343952C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794CF5F-A81D-4049-9F06-0591C149DF4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D0FC853D-467A-47A3-A887-E562C548C1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8B61D2B1-4BCC-4FCC-AAD0-C611D9FEAB55}"/>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65F8E4-C432-4AD5-AA85-FE01424252B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FE67D27-7907-4A04-AC01-F6EE3EDB5C27}"/>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2936959683"/>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3849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2101543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77448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0957227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1289598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4047622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647599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899892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379097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187208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CFF5D5-D3EE-44CF-8A37-4F1EDDAFA2C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FB31554-FD50-4E35-BF07-FD5D51CEB5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5188E01-ECD8-404C-BC9C-F41BFF49E4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338239B8-61C2-40D0-8834-643832C760C8}"/>
              </a:ext>
            </a:extLst>
          </p:cNvPr>
          <p:cNvSpPr>
            <a:spLocks noGrp="1"/>
          </p:cNvSpPr>
          <p:nvPr>
            <p:ph type="dt" sz="half" idx="10"/>
          </p:nvPr>
        </p:nvSpPr>
        <p:spPr/>
        <p:txBody>
          <a:bodyPr/>
          <a:lstStyle/>
          <a:p>
            <a:fld id="{39A3C6C5-9E25-4AA0-932E-9A15EDE19516}" type="datetimeFigureOut">
              <a:rPr lang="zh-CN" altLang="en-US" smtClean="0"/>
              <a:t>2023/9/25</a:t>
            </a:fld>
            <a:endParaRPr lang="zh-CN" altLang="en-US"/>
          </a:p>
        </p:txBody>
      </p:sp>
      <p:sp>
        <p:nvSpPr>
          <p:cNvPr id="6" name="页脚占位符 5">
            <a:extLst>
              <a:ext uri="{FF2B5EF4-FFF2-40B4-BE49-F238E27FC236}">
                <a16:creationId xmlns:a16="http://schemas.microsoft.com/office/drawing/2014/main" id="{DC8A9BD3-45FE-4F10-B7A7-90A1E25D52B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D5C2842-BF70-4A12-BC18-86D5E082962B}"/>
              </a:ext>
            </a:extLst>
          </p:cNvPr>
          <p:cNvSpPr>
            <a:spLocks noGrp="1"/>
          </p:cNvSpPr>
          <p:nvPr>
            <p:ph type="sldNum" sz="quarter" idx="12"/>
          </p:nvPr>
        </p:nvSpPr>
        <p:spPr/>
        <p:txBody>
          <a:bodyPr/>
          <a:lstStyle/>
          <a:p>
            <a:fld id="{4888EAD6-95AE-4900-910D-3A821990CDF7}" type="slidenum">
              <a:rPr lang="zh-CN" altLang="en-US" smtClean="0"/>
              <a:t>‹#›</a:t>
            </a:fld>
            <a:endParaRPr lang="zh-CN" altLang="en-US"/>
          </a:p>
        </p:txBody>
      </p:sp>
    </p:spTree>
    <p:extLst>
      <p:ext uri="{BB962C8B-B14F-4D97-AF65-F5344CB8AC3E}">
        <p14:creationId xmlns:p14="http://schemas.microsoft.com/office/powerpoint/2010/main" val="4039671978"/>
      </p:ext>
    </p:extLst>
  </p:cSld>
  <p:clrMapOvr>
    <a:masterClrMapping/>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7158867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5615322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40217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68956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3.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8.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2E7B89B-9A3F-4DD2-85AB-FE1B8D4B3E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4441BDCA-78D4-4C6F-84D0-8C14A533047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9CD16C55-6B68-411C-B155-D5945764C2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39A3C6C5-9E25-4AA0-932E-9A15EDE19516}" type="datetimeFigureOut">
              <a:rPr lang="zh-CN" altLang="en-US" smtClean="0"/>
              <a:pPr/>
              <a:t>2023/9/25</a:t>
            </a:fld>
            <a:endParaRPr lang="zh-CN" altLang="en-US" dirty="0"/>
          </a:p>
        </p:txBody>
      </p:sp>
      <p:sp>
        <p:nvSpPr>
          <p:cNvPr id="5" name="页脚占位符 4">
            <a:extLst>
              <a:ext uri="{FF2B5EF4-FFF2-40B4-BE49-F238E27FC236}">
                <a16:creationId xmlns:a16="http://schemas.microsoft.com/office/drawing/2014/main" id="{6D7C3DA0-FC72-45F2-A13A-57F1D2D79E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endParaRPr lang="zh-CN" altLang="en-US" dirty="0"/>
          </a:p>
        </p:txBody>
      </p:sp>
      <p:sp>
        <p:nvSpPr>
          <p:cNvPr id="6" name="灯片编号占位符 5">
            <a:extLst>
              <a:ext uri="{FF2B5EF4-FFF2-40B4-BE49-F238E27FC236}">
                <a16:creationId xmlns:a16="http://schemas.microsoft.com/office/drawing/2014/main" id="{25867D0C-2DF0-454C-BA3F-A563BA3BD5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2号-阿开漫画体" panose="00000500000000000000" pitchFamily="2" charset="-122"/>
                <a:ea typeface="字魂52号-阿开漫画体" panose="00000500000000000000" pitchFamily="2" charset="-122"/>
              </a:defRPr>
            </a:lvl1pPr>
          </a:lstStyle>
          <a:p>
            <a:fld id="{4888EAD6-95AE-4900-910D-3A821990CDF7}" type="slidenum">
              <a:rPr lang="zh-CN" altLang="en-US" smtClean="0"/>
              <a:pPr/>
              <a:t>‹#›</a:t>
            </a:fld>
            <a:endParaRPr lang="zh-CN" altLang="en-US" dirty="0"/>
          </a:p>
        </p:txBody>
      </p:sp>
      <p:pic>
        <p:nvPicPr>
          <p:cNvPr id="8" name="Picture 7" descr="Shape&#10;&#10;Description automatically generated with medium confidence">
            <a:extLst>
              <a:ext uri="{FF2B5EF4-FFF2-40B4-BE49-F238E27FC236}">
                <a16:creationId xmlns:a16="http://schemas.microsoft.com/office/drawing/2014/main" id="{F26FBF6A-3DC0-46DC-9480-A3BF9A1815E7}"/>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847850" y="269875"/>
            <a:ext cx="1352252" cy="1352252"/>
          </a:xfrm>
          <a:prstGeom prst="rect">
            <a:avLst/>
          </a:prstGeom>
        </p:spPr>
      </p:pic>
    </p:spTree>
    <p:extLst>
      <p:ext uri="{BB962C8B-B14F-4D97-AF65-F5344CB8AC3E}">
        <p14:creationId xmlns:p14="http://schemas.microsoft.com/office/powerpoint/2010/main" val="31629480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字魂52号-阿开漫画体" panose="00000500000000000000" pitchFamily="2" charset="-122"/>
          <a:ea typeface="字魂52号-阿开漫画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52号-阿开漫画体" panose="00000500000000000000" pitchFamily="2" charset="-122"/>
          <a:ea typeface="字魂52号-阿开漫画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52号-阿开漫画体" panose="00000500000000000000" pitchFamily="2" charset="-122"/>
          <a:ea typeface="字魂52号-阿开漫画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52号-阿开漫画体" panose="00000500000000000000" pitchFamily="2" charset="-122"/>
          <a:ea typeface="字魂52号-阿开漫画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52号-阿开漫画体" panose="00000500000000000000" pitchFamily="2" charset="-122"/>
          <a:ea typeface="字魂52号-阿开漫画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AF8FA92-DCEB-416D-A3AA-345BE494323E}" type="datetimeFigureOut">
              <a:rPr lang="en-US" smtClean="0"/>
              <a:t>9/25/2023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B7AED0-1251-46AC-8102-BF35D3C7A77D}" type="slidenum">
              <a:rPr lang="en-US" smtClean="0"/>
              <a:t>‹#›</a:t>
            </a:fld>
            <a:endParaRPr lang="en-US"/>
          </a:p>
        </p:txBody>
      </p:sp>
    </p:spTree>
    <p:extLst>
      <p:ext uri="{BB962C8B-B14F-4D97-AF65-F5344CB8AC3E}">
        <p14:creationId xmlns:p14="http://schemas.microsoft.com/office/powerpoint/2010/main" val="34746808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AB5942-7125-42D2-B1D3-D0E04004C621}" type="datetimeFigureOut">
              <a:rPr lang="en-US" smtClean="0"/>
              <a:t>9/25/2023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DF818E-AA15-4E80-B9D9-EE33E88E0EF9}" type="slidenum">
              <a:rPr lang="en-US" smtClean="0"/>
              <a:t>‹#›</a:t>
            </a:fld>
            <a:endParaRPr lang="en-US"/>
          </a:p>
        </p:txBody>
      </p:sp>
    </p:spTree>
    <p:extLst>
      <p:ext uri="{BB962C8B-B14F-4D97-AF65-F5344CB8AC3E}">
        <p14:creationId xmlns:p14="http://schemas.microsoft.com/office/powerpoint/2010/main" val="63706255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348" tIns="45718" rIns="91348" bIns="45718"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348" tIns="45718" rIns="91348"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4"/>
            <a:ext cx="2743200" cy="365125"/>
          </a:xfrm>
          <a:prstGeom prst="rect">
            <a:avLst/>
          </a:prstGeom>
        </p:spPr>
        <p:txBody>
          <a:bodyPr vert="horz" lIns="91348" tIns="45718" rIns="91348" bIns="45718"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B9F7E42-162D-4938-8085-2BD883E5E503}"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348" tIns="45718" rIns="91348" bIns="45718"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348" tIns="45718" rIns="91348" bIns="45718"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AAC7F58-60D3-4A85-A24C-E8D5C135FD9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0864713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685018" rtl="0" eaLnBrk="1" latinLnBrk="0" hangingPunct="1">
        <a:lnSpc>
          <a:spcPct val="90000"/>
        </a:lnSpc>
        <a:spcBef>
          <a:spcPct val="0"/>
        </a:spcBef>
        <a:buNone/>
        <a:defRPr sz="3300" b="0" i="0" u="none" kern="1200">
          <a:solidFill>
            <a:schemeClr val="tx1"/>
          </a:solidFill>
          <a:latin typeface="+mj-lt"/>
          <a:ea typeface="+mj-ea"/>
          <a:cs typeface="+mj-cs"/>
        </a:defRPr>
      </a:lvl1pPr>
    </p:titleStyle>
    <p:bodyStyle>
      <a:lvl1pPr marL="171266" indent="-171266" algn="l" defTabSz="68501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3797" indent="-171266" algn="l" defTabSz="685018" rtl="0" eaLnBrk="1" latinLnBrk="0" hangingPunct="1">
        <a:lnSpc>
          <a:spcPct val="90000"/>
        </a:lnSpc>
        <a:spcBef>
          <a:spcPts val="375"/>
        </a:spcBef>
        <a:buFont typeface="Arial" panose="020B0604020202020204" pitchFamily="34" charset="0"/>
        <a:buChar char="•"/>
        <a:defRPr sz="1800" b="0" i="0" u="none" kern="1200">
          <a:solidFill>
            <a:schemeClr val="tx1"/>
          </a:solidFill>
          <a:latin typeface="+mn-lt"/>
          <a:ea typeface="+mn-ea"/>
          <a:cs typeface="+mn-cs"/>
        </a:defRPr>
      </a:lvl2pPr>
      <a:lvl3pPr marL="856283" indent="-171266" algn="l" defTabSz="68501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8770"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4pPr>
      <a:lvl5pPr marL="1541258"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5pPr>
      <a:lvl6pPr marL="1883788"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6pPr>
      <a:lvl7pPr marL="2226297"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7pPr>
      <a:lvl8pPr marL="2568806"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8pPr>
      <a:lvl9pPr marL="2911337" indent="-171266" algn="l" defTabSz="685018" rtl="0" eaLnBrk="1" latinLnBrk="0" hangingPunct="1">
        <a:lnSpc>
          <a:spcPct val="90000"/>
        </a:lnSpc>
        <a:spcBef>
          <a:spcPts val="375"/>
        </a:spcBef>
        <a:buFont typeface="Arial" panose="020B0604020202020204" pitchFamily="34" charset="0"/>
        <a:buChar char="•"/>
        <a:defRPr sz="1425" kern="1200">
          <a:solidFill>
            <a:schemeClr val="tx1"/>
          </a:solidFill>
          <a:latin typeface="+mn-lt"/>
          <a:ea typeface="+mn-ea"/>
          <a:cs typeface="+mn-cs"/>
        </a:defRPr>
      </a:lvl9pPr>
    </p:bodyStyle>
    <p:otherStyle>
      <a:defPPr>
        <a:defRPr lang="en-US"/>
      </a:defPPr>
      <a:lvl1pPr marL="0" algn="l" defTabSz="685018" rtl="0" eaLnBrk="1" latinLnBrk="0" hangingPunct="1">
        <a:defRPr sz="1425" kern="1200">
          <a:solidFill>
            <a:schemeClr val="tx1"/>
          </a:solidFill>
          <a:latin typeface="+mn-lt"/>
          <a:ea typeface="+mn-ea"/>
          <a:cs typeface="+mn-cs"/>
        </a:defRPr>
      </a:lvl1pPr>
      <a:lvl2pPr marL="342488" algn="l" defTabSz="685018" rtl="0" eaLnBrk="1" latinLnBrk="0" hangingPunct="1">
        <a:defRPr sz="1425" kern="1200">
          <a:solidFill>
            <a:schemeClr val="tx1"/>
          </a:solidFill>
          <a:latin typeface="+mn-lt"/>
          <a:ea typeface="+mn-ea"/>
          <a:cs typeface="+mn-cs"/>
        </a:defRPr>
      </a:lvl2pPr>
      <a:lvl3pPr marL="685018" algn="l" defTabSz="685018" rtl="0" eaLnBrk="1" latinLnBrk="0" hangingPunct="1">
        <a:defRPr sz="1425" kern="1200">
          <a:solidFill>
            <a:schemeClr val="tx1"/>
          </a:solidFill>
          <a:latin typeface="+mn-lt"/>
          <a:ea typeface="+mn-ea"/>
          <a:cs typeface="+mn-cs"/>
        </a:defRPr>
      </a:lvl3pPr>
      <a:lvl4pPr marL="1027527" algn="l" defTabSz="685018" rtl="0" eaLnBrk="1" latinLnBrk="0" hangingPunct="1">
        <a:defRPr sz="1425" kern="1200">
          <a:solidFill>
            <a:schemeClr val="tx1"/>
          </a:solidFill>
          <a:latin typeface="+mn-lt"/>
          <a:ea typeface="+mn-ea"/>
          <a:cs typeface="+mn-cs"/>
        </a:defRPr>
      </a:lvl4pPr>
      <a:lvl5pPr marL="1370036" algn="l" defTabSz="685018" rtl="0" eaLnBrk="1" latinLnBrk="0" hangingPunct="1">
        <a:defRPr sz="1425" kern="1200">
          <a:solidFill>
            <a:schemeClr val="tx1"/>
          </a:solidFill>
          <a:latin typeface="+mn-lt"/>
          <a:ea typeface="+mn-ea"/>
          <a:cs typeface="+mn-cs"/>
        </a:defRPr>
      </a:lvl5pPr>
      <a:lvl6pPr marL="1712567" algn="l" defTabSz="685018" rtl="0" eaLnBrk="1" latinLnBrk="0" hangingPunct="1">
        <a:defRPr sz="1425" kern="1200">
          <a:solidFill>
            <a:schemeClr val="tx1"/>
          </a:solidFill>
          <a:latin typeface="+mn-lt"/>
          <a:ea typeface="+mn-ea"/>
          <a:cs typeface="+mn-cs"/>
        </a:defRPr>
      </a:lvl6pPr>
      <a:lvl7pPr marL="2055053" algn="l" defTabSz="685018" rtl="0" eaLnBrk="1" latinLnBrk="0" hangingPunct="1">
        <a:defRPr sz="1425" kern="1200">
          <a:solidFill>
            <a:schemeClr val="tx1"/>
          </a:solidFill>
          <a:latin typeface="+mn-lt"/>
          <a:ea typeface="+mn-ea"/>
          <a:cs typeface="+mn-cs"/>
        </a:defRPr>
      </a:lvl7pPr>
      <a:lvl8pPr marL="2397540" algn="l" defTabSz="685018" rtl="0" eaLnBrk="1" latinLnBrk="0" hangingPunct="1">
        <a:defRPr sz="1425" kern="1200">
          <a:solidFill>
            <a:schemeClr val="tx1"/>
          </a:solidFill>
          <a:latin typeface="+mn-lt"/>
          <a:ea typeface="+mn-ea"/>
          <a:cs typeface="+mn-cs"/>
        </a:defRPr>
      </a:lvl8pPr>
      <a:lvl9pPr marL="2740028" algn="l" defTabSz="685018" rtl="0" eaLnBrk="1" latinLnBrk="0" hangingPunct="1">
        <a:defRPr sz="1425"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ea typeface="字魂107号-萌趣欢乐体" panose="00000500000000000000"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9DAF64E-6CCA-4C71-BD72-DBFC556EDAD3}"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2023/9/25</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ea typeface="字魂107号-萌趣欢乐体" panose="00000500000000000000" pitchFamily="2"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ea typeface="字魂107号-萌趣欢乐体" panose="00000500000000000000" pitchFamily="2" charset="-122"/>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2E0791F-05A3-48DB-ADDB-28E0D19067A6}"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字魂107号-萌趣欢乐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dirty="0">
              <a:ln>
                <a:noFill/>
              </a:ln>
              <a:solidFill>
                <a:prstClr val="black">
                  <a:tint val="75000"/>
                </a:prstClr>
              </a:solidFill>
              <a:effectLst/>
              <a:uLnTx/>
              <a:uFillTx/>
              <a:latin typeface="Calibri" panose="020F0502020204030204"/>
              <a:ea typeface="字魂107号-萌趣欢乐体" panose="00000500000000000000" pitchFamily="2" charset="-122"/>
              <a:cs typeface="+mn-cs"/>
            </a:endParaRPr>
          </a:p>
        </p:txBody>
      </p:sp>
    </p:spTree>
    <p:extLst>
      <p:ext uri="{BB962C8B-B14F-4D97-AF65-F5344CB8AC3E}">
        <p14:creationId xmlns:p14="http://schemas.microsoft.com/office/powerpoint/2010/main" val="201099343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字魂107号-萌趣欢乐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107号-萌趣欢乐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107号-萌趣欢乐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107号-萌趣欢乐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107号-萌趣欢乐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5467174"/>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1148639"/>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609539"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609539" rtl="0" eaLnBrk="1" fontAlgn="auto" latinLnBrk="0" hangingPunct="1">
                <a:lnSpc>
                  <a:spcPct val="100000"/>
                </a:lnSpc>
                <a:spcBef>
                  <a:spcPts val="0"/>
                </a:spcBef>
                <a:spcAft>
                  <a:spcPts val="0"/>
                </a:spcAft>
                <a:buClrTx/>
                <a:buSzTx/>
                <a:buFontTx/>
                <a:buNone/>
                <a:tabLst/>
                <a:defRPr/>
              </a:pPr>
              <a:t>9/25/2023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609539"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609539"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5245762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notesSlide" Target="../notesSlides/notesSlide1.xml"/><Relationship Id="rId7" Type="http://schemas.openxmlformats.org/officeDocument/2006/relationships/image" Target="../media/image6.png"/><Relationship Id="rId12" Type="http://schemas.openxmlformats.org/officeDocument/2006/relationships/image" Target="../media/image11.gif"/><Relationship Id="rId2" Type="http://schemas.openxmlformats.org/officeDocument/2006/relationships/slideLayout" Target="../slideLayouts/slideLayout39.xml"/><Relationship Id="rId1" Type="http://schemas.openxmlformats.org/officeDocument/2006/relationships/tags" Target="../tags/tag1.xml"/><Relationship Id="rId6" Type="http://schemas.microsoft.com/office/2007/relationships/hdphoto" Target="../media/hdphoto1.wdp"/><Relationship Id="rId11" Type="http://schemas.openxmlformats.org/officeDocument/2006/relationships/image" Target="../media/image10.gif"/><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4.jpeg"/><Relationship Id="rId9"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9.png"/></Relationships>
</file>

<file path=ppt/slides/_rels/slide16.xml.rels><?xml version="1.0" encoding="UTF-8" standalone="yes"?>
<Relationships xmlns="http://schemas.openxmlformats.org/package/2006/relationships"><Relationship Id="rId3" Type="http://schemas.openxmlformats.org/officeDocument/2006/relationships/image" Target="../media/image45.svg"/><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38.xml"/><Relationship Id="rId6" Type="http://schemas.openxmlformats.org/officeDocument/2006/relationships/image" Target="../media/image47.svg"/><Relationship Id="rId5" Type="http://schemas.openxmlformats.org/officeDocument/2006/relationships/image" Target="../media/image53.png"/><Relationship Id="rId4" Type="http://schemas.openxmlformats.org/officeDocument/2006/relationships/image" Target="../media/image52.png"/></Relationships>
</file>

<file path=ppt/slides/_rels/slide1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2.png"/><Relationship Id="rId7" Type="http://schemas.microsoft.com/office/2007/relationships/hdphoto" Target="../media/hdphoto8.wdp"/><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60.jpe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5.png"/><Relationship Id="rId5" Type="http://schemas.microsoft.com/office/2007/relationships/hdphoto" Target="../media/hdphoto9.wdp"/><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5.png"/><Relationship Id="rId5" Type="http://schemas.openxmlformats.org/officeDocument/2006/relationships/image" Target="../media/image63.jpg"/><Relationship Id="rId4" Type="http://schemas.microsoft.com/office/2007/relationships/hdphoto" Target="../media/hdphoto9.wdp"/></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2.png"/><Relationship Id="rId1" Type="http://schemas.openxmlformats.org/officeDocument/2006/relationships/slideLayout" Target="../slideLayouts/slideLayout89.xml"/><Relationship Id="rId5" Type="http://schemas.openxmlformats.org/officeDocument/2006/relationships/image" Target="../media/image66.jpeg"/><Relationship Id="rId4" Type="http://schemas.openxmlformats.org/officeDocument/2006/relationships/image" Target="../media/image63.jpg"/></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jpe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7.png"/><Relationship Id="rId5" Type="http://schemas.openxmlformats.org/officeDocument/2006/relationships/image" Target="../media/image65.png"/><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2.png"/><Relationship Id="rId1" Type="http://schemas.openxmlformats.org/officeDocument/2006/relationships/slideLayout" Target="../slideLayouts/slideLayout89.xml"/><Relationship Id="rId6" Type="http://schemas.openxmlformats.org/officeDocument/2006/relationships/image" Target="../media/image69.png"/><Relationship Id="rId5" Type="http://schemas.openxmlformats.org/officeDocument/2006/relationships/image" Target="../media/image65.png"/><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2.wdp"/><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59.jpe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59.jpeg"/><Relationship Id="rId5" Type="http://schemas.openxmlformats.org/officeDocument/2006/relationships/image" Target="../media/image60.jpe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0.sv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8" Type="http://schemas.openxmlformats.org/officeDocument/2006/relationships/image" Target="../media/image75.emf"/><Relationship Id="rId3" Type="http://schemas.openxmlformats.org/officeDocument/2006/relationships/image" Target="../media/image36.png"/><Relationship Id="rId7" Type="http://schemas.openxmlformats.org/officeDocument/2006/relationships/image" Target="../media/image74.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png"/></Relationships>
</file>

<file path=ppt/slides/_rels/slide4.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microsoft.com/office/2007/relationships/hdphoto" Target="../media/hdphoto3.wdp"/><Relationship Id="rId10" Type="http://schemas.openxmlformats.org/officeDocument/2006/relationships/image" Target="../media/image23.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2.png"/><Relationship Id="rId3" Type="http://schemas.microsoft.com/office/2007/relationships/media" Target="../media/media2.mp3"/><Relationship Id="rId7" Type="http://schemas.microsoft.com/office/2007/relationships/media" Target="../media/media4.mp3"/><Relationship Id="rId12" Type="http://schemas.microsoft.com/office/2007/relationships/hdphoto" Target="../media/hdphoto4.wdp"/><Relationship Id="rId2" Type="http://schemas.openxmlformats.org/officeDocument/2006/relationships/audio" Target="../media/media1.mp3"/><Relationship Id="rId16" Type="http://schemas.openxmlformats.org/officeDocument/2006/relationships/image" Target="../media/image25.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8.png"/><Relationship Id="rId5" Type="http://schemas.openxmlformats.org/officeDocument/2006/relationships/audio" Target="NULL" TargetMode="External"/><Relationship Id="rId15" Type="http://schemas.openxmlformats.org/officeDocument/2006/relationships/image" Target="../media/image24.png"/><Relationship Id="rId10" Type="http://schemas.openxmlformats.org/officeDocument/2006/relationships/image" Target="../media/image27.png"/><Relationship Id="rId4" Type="http://schemas.openxmlformats.org/officeDocument/2006/relationships/audio" Target="../media/media2.mp3"/><Relationship Id="rId9" Type="http://schemas.openxmlformats.org/officeDocument/2006/relationships/slideLayout" Target="../slideLayouts/slideLayout13.xml"/><Relationship Id="rId1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20.jpe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25.png"/><Relationship Id="rId17" Type="http://schemas.microsoft.com/office/2007/relationships/hdphoto" Target="../media/hdphoto2.wdp"/><Relationship Id="rId2" Type="http://schemas.openxmlformats.org/officeDocument/2006/relationships/audio" Target="../media/media1.mp3"/><Relationship Id="rId16" Type="http://schemas.openxmlformats.org/officeDocument/2006/relationships/image" Target="../media/image22.png"/><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4.png"/><Relationship Id="rId5" Type="http://schemas.openxmlformats.org/officeDocument/2006/relationships/audio" Target="NULL" TargetMode="External"/><Relationship Id="rId15" Type="http://schemas.microsoft.com/office/2007/relationships/hdphoto" Target="../media/hdphoto5.wdp"/><Relationship Id="rId10" Type="http://schemas.openxmlformats.org/officeDocument/2006/relationships/image" Target="../media/image29.png"/><Relationship Id="rId4" Type="http://schemas.openxmlformats.org/officeDocument/2006/relationships/audio" Target="../media/media2.mp3"/><Relationship Id="rId9" Type="http://schemas.openxmlformats.org/officeDocument/2006/relationships/slideLayout" Target="../slideLayouts/slideLayout13.xml"/><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NULL" TargetMode="External"/><Relationship Id="rId7" Type="http://schemas.openxmlformats.org/officeDocument/2006/relationships/image" Target="../media/image2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jpeg"/><Relationship Id="rId5" Type="http://schemas.openxmlformats.org/officeDocument/2006/relationships/slideLayout" Target="../slideLayouts/slideLayout13.xml"/><Relationship Id="rId10" Type="http://schemas.microsoft.com/office/2007/relationships/hdphoto" Target="../media/hdphoto2.wdp"/><Relationship Id="rId4" Type="http://schemas.microsoft.com/office/2007/relationships/media" Target="../media/media3.mp3"/><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0.xml"/></Relationships>
</file>

<file path=ppt/slides/_rels/slide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eg"/><Relationship Id="rId1" Type="http://schemas.openxmlformats.org/officeDocument/2006/relationships/slideLayout" Target="../slideLayouts/slideLayout23.xml"/><Relationship Id="rId6" Type="http://schemas.microsoft.com/office/2007/relationships/hdphoto" Target="../media/hdphoto6.wdp"/><Relationship Id="rId5" Type="http://schemas.openxmlformats.org/officeDocument/2006/relationships/image" Target="../media/image34.png"/><Relationship Id="rId4"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16702" y="811481"/>
            <a:ext cx="9144000" cy="5157427"/>
          </a:xfrm>
          <a:prstGeom prst="rect">
            <a:avLst/>
          </a:prstGeom>
        </p:spPr>
      </p:pic>
      <p:pic>
        <p:nvPicPr>
          <p:cNvPr id="4" name="图片 3"/>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0909" y="4174799"/>
            <a:ext cx="12690764" cy="2189965"/>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73218" y="4674191"/>
            <a:ext cx="2673315" cy="1610872"/>
          </a:xfrm>
          <a:prstGeom prst="rect">
            <a:avLst/>
          </a:prstGeom>
        </p:spPr>
      </p:pic>
      <p:pic>
        <p:nvPicPr>
          <p:cNvPr id="11" name="Picture 3"/>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30891" y="3301329"/>
            <a:ext cx="531019" cy="2489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11119" y="4485139"/>
            <a:ext cx="522725" cy="1269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图片 21"/>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flipH="1">
            <a:off x="1913680" y="3895286"/>
            <a:ext cx="2952524" cy="2454075"/>
          </a:xfrm>
          <a:prstGeom prst="rect">
            <a:avLst/>
          </a:prstGeom>
        </p:spPr>
      </p:pic>
      <p:sp>
        <p:nvSpPr>
          <p:cNvPr id="14" name="TextBox 13"/>
          <p:cNvSpPr txBox="1"/>
          <p:nvPr/>
        </p:nvSpPr>
        <p:spPr>
          <a:xfrm>
            <a:off x="1516702" y="2870241"/>
            <a:ext cx="8889719" cy="769441"/>
          </a:xfrm>
          <a:prstGeom prst="rect">
            <a:avLst/>
          </a:prstGeom>
          <a:noFill/>
        </p:spPr>
        <p:txBody>
          <a:bodyPr wrap="square">
            <a:spAutoFit/>
          </a:bodyPr>
          <a:lstStyle/>
          <a:p>
            <a:pPr marL="0" marR="0" lvl="0" indent="0" algn="ctr" defTabSz="51435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Môn</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a:t>
            </a:r>
            <a:r>
              <a:rPr kumimoji="0" lang="vi-VN"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iếng Việt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Lớp</a:t>
            </a:r>
            <a:r>
              <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3A</a:t>
            </a:r>
            <a:r>
              <a:rPr lang="en-US" sz="44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6</a:t>
            </a:r>
            <a:endParaRPr kumimoji="0" lang="en-US" sz="4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endParaRPr>
          </a:p>
        </p:txBody>
      </p:sp>
      <p:pic>
        <p:nvPicPr>
          <p:cNvPr id="1026" name="Picture 2" descr="Party Love Sticker by Muchable for iOS &amp; Android | GIPHY"/>
          <p:cNvPicPr>
            <a:picLocks noChangeAspect="1" noChangeArrowheads="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659432" y="880515"/>
            <a:ext cx="2993378" cy="29933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ying Blue Bird Sticker by McHone Cartoons for iOS &amp; Android | GIPHY"/>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8055622" y="-1194671"/>
            <a:ext cx="3571875" cy="35718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F2FDA3C4-2A9A-4171-92BB-F3F14825F1CF}"/>
              </a:ext>
            </a:extLst>
          </p:cNvPr>
          <p:cNvSpPr/>
          <p:nvPr/>
        </p:nvSpPr>
        <p:spPr>
          <a:xfrm>
            <a:off x="1772996" y="1358199"/>
            <a:ext cx="8682954" cy="1107996"/>
          </a:xfrm>
          <a:prstGeom prst="rect">
            <a:avLst/>
          </a:prstGeom>
          <a:noFill/>
        </p:spPr>
        <p:txBody>
          <a:bodyPr wrap="none" lIns="91440" tIns="45720" rIns="91440" bIns="45720">
            <a:prstTxWarp prst="textWave2">
              <a:avLst/>
            </a:prstTxWarp>
            <a:spAutoFit/>
            <a:scene3d>
              <a:camera prst="perspectiveRelaxedModerately"/>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FF00"/>
                  </a:solidFill>
                </a:ln>
                <a:solidFill>
                  <a:srgbClr val="7030A0"/>
                </a:solidFill>
                <a:effectLst/>
                <a:uLnTx/>
                <a:uFillTx/>
                <a:latin typeface="Times New Roman" panose="02020603050405020304" pitchFamily="18" charset="0"/>
                <a:ea typeface="+mn-ea"/>
                <a:cs typeface="Times New Roman" panose="02020603050405020304" pitchFamily="18" charset="0"/>
              </a:rPr>
              <a:t>CHÀO MỪNG CÁC THẦY CÔ VỀ DỰ GIỜ</a:t>
            </a:r>
          </a:p>
        </p:txBody>
      </p:sp>
      <p:sp>
        <p:nvSpPr>
          <p:cNvPr id="16" name="WordArt 12"/>
          <p:cNvSpPr>
            <a:spLocks noChangeArrowheads="1" noChangeShapeType="1" noTextEdit="1"/>
          </p:cNvSpPr>
          <p:nvPr/>
        </p:nvSpPr>
        <p:spPr bwMode="auto">
          <a:xfrm>
            <a:off x="3606157" y="128191"/>
            <a:ext cx="4702628" cy="41910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lIns="91416" tIns="45718" rIns="91416" bIns="45718" fromWordArt="1">
            <a:prstTxWarp prst="textPlain">
              <a:avLst>
                <a:gd name="adj" fmla="val 50000"/>
              </a:avLst>
            </a:prstTxWarp>
          </a:bodyPr>
          <a:lstStyle/>
          <a:p>
            <a:pPr marL="0" marR="0" lvl="0" indent="0" algn="ctr" defTabSz="911605" rtl="0" eaLnBrk="0" fontAlgn="auto" latinLnBrk="0" hangingPunct="0">
              <a:lnSpc>
                <a:spcPct val="100000"/>
              </a:lnSpc>
              <a:spcBef>
                <a:spcPct val="0"/>
              </a:spcBef>
              <a:spcAft>
                <a:spcPts val="0"/>
              </a:spcAft>
              <a:buClrTx/>
              <a:buSzTx/>
              <a:buFontTx/>
              <a:buNone/>
              <a:tabLst/>
              <a:defRPr/>
            </a:pPr>
            <a:r>
              <a:rPr kumimoji="0" lang="en-US" sz="3600" b="1" i="0" u="none" strike="noStrike" kern="10" cap="none" spc="0" normalizeH="0" baseline="0" noProof="0" dirty="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TRƯỜNG TIỂU HỌC </a:t>
            </a:r>
            <a:r>
              <a:rPr kumimoji="0" lang="en-US" sz="3600" b="1" i="0" u="none" strike="noStrike" kern="10" cap="none" spc="0" normalizeH="0" baseline="0" noProof="0" dirty="0" smtClean="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LÊ </a:t>
            </a:r>
            <a:r>
              <a:rPr kumimoji="0" lang="vi-VN" sz="3600" b="1" i="0" u="none" strike="noStrike" kern="10" cap="none" spc="0" normalizeH="0" baseline="0" noProof="0" dirty="0" smtClean="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rPr>
              <a:t>QUÝ ĐÔN</a:t>
            </a:r>
            <a:endParaRPr kumimoji="0" lang="en-US" sz="3600" b="1" i="0" u="none" strike="noStrike" kern="10" cap="none" spc="0" normalizeH="0" baseline="0" noProof="0" dirty="0">
              <a:ln>
                <a:noFill/>
              </a:ln>
              <a:solidFill>
                <a:prstClr val="black">
                  <a:lumMod val="95000"/>
                  <a:lumOff val="5000"/>
                </a:prstClr>
              </a:solidFill>
              <a:effectLst>
                <a:outerShdw dist="45791" dir="2021404" algn="ctr" rotWithShape="0">
                  <a:srgbClr val="B2B2B2">
                    <a:alpha val="79999"/>
                  </a:srgbClr>
                </a:outerShdw>
              </a:effectLst>
              <a:uLnTx/>
              <a:uFillTx/>
              <a:latin typeface="Times New Roman"/>
              <a:ea typeface="+mn-ea"/>
              <a:cs typeface="Times New Roman"/>
            </a:endParaRPr>
          </a:p>
        </p:txBody>
      </p:sp>
      <p:sp>
        <p:nvSpPr>
          <p:cNvPr id="17" name="文本框 9">
            <a:extLst>
              <a:ext uri="{FF2B5EF4-FFF2-40B4-BE49-F238E27FC236}">
                <a16:creationId xmlns:a16="http://schemas.microsoft.com/office/drawing/2014/main" id="{3E224E29-A606-4E80-927D-FCE98AABFCDA}"/>
              </a:ext>
            </a:extLst>
          </p:cNvPr>
          <p:cNvSpPr txBox="1"/>
          <p:nvPr/>
        </p:nvSpPr>
        <p:spPr>
          <a:xfrm>
            <a:off x="4660947" y="4132825"/>
            <a:ext cx="5249862" cy="461665"/>
          </a:xfrm>
          <a:prstGeom prst="rect">
            <a:avLst/>
          </a:prstGeom>
          <a:noFill/>
        </p:spPr>
        <p:txBody>
          <a:bodyPr>
            <a:spAutoFit/>
          </a:bodyPr>
          <a:lstStyle/>
          <a:p>
            <a:pPr marL="0" marR="0" lvl="0" indent="0" algn="ctr" defTabSz="640057" rtl="0" eaLnBrk="1" fontAlgn="auto" latinLnBrk="0" hangingPunct="1">
              <a:lnSpc>
                <a:spcPct val="100000"/>
              </a:lnSpc>
              <a:spcBef>
                <a:spcPts val="0"/>
              </a:spcBef>
              <a:spcAft>
                <a:spcPts val="0"/>
              </a:spcAft>
              <a:buClrTx/>
              <a:buSzTx/>
              <a:buFontTx/>
              <a:buNone/>
              <a:tabLst/>
              <a:defRPr/>
            </a:pPr>
            <a:r>
              <a:rPr kumimoji="0" lang="en-US" altLang="zh-CN" sz="2400" b="1" i="1" u="none" strike="noStrike" kern="1200" cap="none" spc="0" normalizeH="0" baseline="0" noProof="0" dirty="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GV</a:t>
            </a:r>
            <a:r>
              <a:rPr kumimoji="0" lang="en-US" altLang="zh-CN" sz="2400" b="1" i="1" u="none" strike="noStrike" kern="1200" cap="none" spc="0" normalizeH="0" baseline="0" noProof="0" dirty="0" smtClean="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a:t>
            </a:r>
            <a:r>
              <a:rPr kumimoji="0" lang="vi-VN" altLang="zh-CN" sz="2400" b="1" i="1" u="none" strike="noStrike" kern="1200" cap="none" spc="0" normalizeH="0" baseline="0" noProof="0" dirty="0" smtClean="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400" b="1" i="1" dirty="0" err="1" smtClean="0">
                <a:solidFill>
                  <a:srgbClr val="00B0F0"/>
                </a:solidFill>
                <a:latin typeface="Times New Roman" panose="02020603050405020304" pitchFamily="18" charset="0"/>
                <a:ea typeface="方正稚艺简体" panose="03000509000000000000" pitchFamily="65" charset="-122"/>
                <a:cs typeface="Times New Roman" panose="02020603050405020304" pitchFamily="18" charset="0"/>
              </a:rPr>
              <a:t>Phạm</a:t>
            </a:r>
            <a:r>
              <a:rPr lang="en-US" altLang="zh-CN" sz="2400" b="1" i="1" dirty="0" smtClean="0">
                <a:solidFill>
                  <a:srgbClr val="00B0F0"/>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400" b="1" i="1" dirty="0" err="1" smtClean="0">
                <a:solidFill>
                  <a:srgbClr val="00B0F0"/>
                </a:solidFill>
                <a:latin typeface="Times New Roman" panose="02020603050405020304" pitchFamily="18" charset="0"/>
                <a:ea typeface="方正稚艺简体" panose="03000509000000000000" pitchFamily="65" charset="-122"/>
                <a:cs typeface="Times New Roman" panose="02020603050405020304" pitchFamily="18" charset="0"/>
              </a:rPr>
              <a:t>Hồng</a:t>
            </a:r>
            <a:r>
              <a:rPr lang="en-US" altLang="zh-CN" sz="2400" b="1" i="1" dirty="0" smtClean="0">
                <a:solidFill>
                  <a:srgbClr val="00B0F0"/>
                </a:solidFill>
                <a:latin typeface="Times New Roman" panose="02020603050405020304" pitchFamily="18" charset="0"/>
                <a:ea typeface="方正稚艺简体" panose="03000509000000000000" pitchFamily="65" charset="-122"/>
                <a:cs typeface="Times New Roman" panose="02020603050405020304" pitchFamily="18" charset="0"/>
              </a:rPr>
              <a:t> </a:t>
            </a:r>
            <a:r>
              <a:rPr lang="en-US" altLang="zh-CN" sz="2400" b="1" i="1" dirty="0" err="1" smtClean="0">
                <a:solidFill>
                  <a:srgbClr val="00B0F0"/>
                </a:solidFill>
                <a:latin typeface="Times New Roman" panose="02020603050405020304" pitchFamily="18" charset="0"/>
                <a:ea typeface="方正稚艺简体" panose="03000509000000000000" pitchFamily="65" charset="-122"/>
                <a:cs typeface="Times New Roman" panose="02020603050405020304" pitchFamily="18" charset="0"/>
              </a:rPr>
              <a:t>Anh</a:t>
            </a:r>
            <a:endParaRPr kumimoji="0" lang="zh-CN" altLang="en-US" sz="2400" b="1" i="1" u="none" strike="noStrike" kern="1200" cap="none" spc="0" normalizeH="0" baseline="0" noProof="0" dirty="0">
              <a:ln>
                <a:noFill/>
              </a:ln>
              <a:solidFill>
                <a:srgbClr val="00B0F0"/>
              </a:solidFill>
              <a:effectLst/>
              <a:uLnTx/>
              <a:uFillTx/>
              <a:latin typeface="Times New Roman" panose="02020603050405020304" pitchFamily="18" charset="0"/>
              <a:ea typeface="方正稚艺简体" panose="03000509000000000000" pitchFamily="65" charset="-122"/>
              <a:cs typeface="Times New Roman" panose="02020603050405020304" pitchFamily="18" charset="0"/>
            </a:endParaRPr>
          </a:p>
        </p:txBody>
      </p:sp>
    </p:spTree>
    <p:custDataLst>
      <p:tags r:id="rId1"/>
    </p:custDataLst>
    <p:extLst>
      <p:ext uri="{BB962C8B-B14F-4D97-AF65-F5344CB8AC3E}">
        <p14:creationId xmlns:p14="http://schemas.microsoft.com/office/powerpoint/2010/main" val="2531207875"/>
      </p:ext>
    </p:extLst>
  </p:cSld>
  <p:clrMapOvr>
    <a:masterClrMapping/>
  </p:clrMapOvr>
  <mc:AlternateContent xmlns:mc="http://schemas.openxmlformats.org/markup-compatibility/2006" xmlns:p14="http://schemas.microsoft.com/office/powerpoint/2010/main">
    <mc:Choice Requires="p14">
      <p:transition spd="slow" p14:dur="2000" advTm="19445"/>
    </mc:Choice>
    <mc:Fallback xmlns="">
      <p:transition spd="slow" advTm="19445"/>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28" name="Group 27"/>
          <p:cNvGrpSpPr/>
          <p:nvPr/>
        </p:nvGrpSpPr>
        <p:grpSpPr>
          <a:xfrm>
            <a:off x="5991224" y="1302025"/>
            <a:ext cx="5476875" cy="995126"/>
            <a:chOff x="5835193" y="1564848"/>
            <a:chExt cx="4157220" cy="867267"/>
          </a:xfrm>
          <a:solidFill>
            <a:srgbClr val="BDEEFF"/>
          </a:solidFill>
        </p:grpSpPr>
        <p:sp>
          <p:nvSpPr>
            <p:cNvPr id="29" name="Rounded Rectangular Callout 28"/>
            <p:cNvSpPr/>
            <p:nvPr/>
          </p:nvSpPr>
          <p:spPr>
            <a:xfrm>
              <a:off x="5835193" y="1564848"/>
              <a:ext cx="4157220" cy="867267"/>
            </a:xfrm>
            <a:prstGeom prst="wedgeRoundRectCallout">
              <a:avLst>
                <a:gd name="adj1" fmla="val -38037"/>
                <a:gd name="adj2" fmla="val 76630"/>
                <a:gd name="adj3" fmla="val 16667"/>
              </a:avLst>
            </a:prstGeom>
            <a:grpFill/>
            <a:ln w="28575">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0" name="Rectangle 29"/>
            <p:cNvSpPr/>
            <p:nvPr/>
          </p:nvSpPr>
          <p:spPr>
            <a:xfrm>
              <a:off x="5996898" y="1608188"/>
              <a:ext cx="3802779" cy="402620"/>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smtClean="0">
                  <a:solidFill>
                    <a:srgbClr val="000000"/>
                  </a:solidFill>
                  <a:latin typeface="Calibri" panose="020F0502020204030204" pitchFamily="34" charset="0"/>
                  <a:ea typeface="字魂27号-布丁体" panose="00000500000000000000" pitchFamily="2" charset="-122"/>
                  <a:cs typeface="Calibri" panose="020F0502020204030204" pitchFamily="34" charset="0"/>
                </a:rPr>
                <a:t>M</a:t>
              </a:r>
              <a:r>
                <a:rPr kumimoji="0" lang="en-US" sz="3600" b="0" i="0" u="none" strike="noStrike" kern="1200" cap="none" spc="0" normalizeH="0" baseline="0" noProof="0" dirty="0" err="1" smtClean="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ùa</a:t>
              </a:r>
              <a:r>
                <a:rPr kumimoji="0" lang="en-US" sz="3600" b="0" i="0" u="none" strike="noStrike" kern="1200" cap="none" spc="0" normalizeH="0" baseline="0" noProof="0" dirty="0" smtClean="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hè</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có</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gì</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thú</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 </a:t>
              </a:r>
              <a:r>
                <a:rPr kumimoji="0" lang="en-US" sz="3600" b="0" i="0" u="none" strike="noStrike" kern="1200" cap="none" spc="0" normalizeH="0" baseline="0" noProof="0" dirty="0" err="1">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vị</a:t>
              </a:r>
              <a:r>
                <a:rPr kumimoji="0" lang="en-US" sz="3600" b="0" i="0" u="none" strike="noStrike" kern="1200" cap="none" spc="0" normalizeH="0" baseline="0" noProof="0" dirty="0">
                  <a:ln>
                    <a:noFill/>
                  </a:ln>
                  <a:solidFill>
                    <a:srgbClr val="000000"/>
                  </a:solidFill>
                  <a:effectLst/>
                  <a:uLnTx/>
                  <a:uFillTx/>
                  <a:latin typeface="Calibri" panose="020F0502020204030204" pitchFamily="34" charset="0"/>
                  <a:ea typeface="字魂27号-布丁体" panose="00000500000000000000" pitchFamily="2" charset="-122"/>
                  <a:cs typeface="Calibri" panose="020F0502020204030204" pitchFamily="34" charset="0"/>
                </a:rPr>
                <a:t>?</a:t>
              </a:r>
              <a:endPar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pic>
        <p:nvPicPr>
          <p:cNvPr id="4" name="Picture 3" descr="A picture containing background pattern&#10;&#10;Description automatically generated">
            <a:extLst>
              <a:ext uri="{FF2B5EF4-FFF2-40B4-BE49-F238E27FC236}">
                <a16:creationId xmlns:a16="http://schemas.microsoft.com/office/drawing/2014/main" id="{E4A58329-4834-4AF5-B8AF-D57F2EE99B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696" y="334614"/>
            <a:ext cx="5556563" cy="5556563"/>
          </a:xfrm>
          <a:prstGeom prst="rect">
            <a:avLst/>
          </a:prstGeom>
        </p:spPr>
      </p:pic>
    </p:spTree>
    <p:extLst>
      <p:ext uri="{BB962C8B-B14F-4D97-AF65-F5344CB8AC3E}">
        <p14:creationId xmlns:p14="http://schemas.microsoft.com/office/powerpoint/2010/main" val="311355428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5" name="Picture 14"/>
          <p:cNvPicPr>
            <a:picLocks noChangeAspect="1"/>
          </p:cNvPicPr>
          <p:nvPr/>
        </p:nvPicPr>
        <p:blipFill rotWithShape="1">
          <a:blip r:embed="rId8"/>
          <a:srcRect l="6094" t="9293" r="8047" b="14811"/>
          <a:stretch/>
        </p:blipFill>
        <p:spPr>
          <a:xfrm>
            <a:off x="851561" y="2149301"/>
            <a:ext cx="6027924" cy="2487359"/>
          </a:xfrm>
          <a:prstGeom prst="rect">
            <a:avLst/>
          </a:prstGeom>
          <a:effectLst>
            <a:glow rad="228600">
              <a:schemeClr val="accent6">
                <a:satMod val="175000"/>
                <a:alpha val="40000"/>
              </a:schemeClr>
            </a:glow>
          </a:effectLst>
        </p:spPr>
      </p:pic>
      <p:sp>
        <p:nvSpPr>
          <p:cNvPr id="3" name="Oval 2"/>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287644326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15"/>
                                        </p:tgtEl>
                                        <p:attrNameLst>
                                          <p:attrName>r</p:attrName>
                                        </p:attrNameLst>
                                      </p:cBhvr>
                                    </p:animRot>
                                    <p:animRot by="-240000">
                                      <p:cBhvr>
                                        <p:cTn id="13" dur="160" fill="hold">
                                          <p:stCondLst>
                                            <p:cond delay="160"/>
                                          </p:stCondLst>
                                        </p:cTn>
                                        <p:tgtEl>
                                          <p:spTgt spid="15"/>
                                        </p:tgtEl>
                                        <p:attrNameLst>
                                          <p:attrName>r</p:attrName>
                                        </p:attrNameLst>
                                      </p:cBhvr>
                                    </p:animRot>
                                    <p:animRot by="240000">
                                      <p:cBhvr>
                                        <p:cTn id="14" dur="160" fill="hold">
                                          <p:stCondLst>
                                            <p:cond delay="320"/>
                                          </p:stCondLst>
                                        </p:cTn>
                                        <p:tgtEl>
                                          <p:spTgt spid="15"/>
                                        </p:tgtEl>
                                        <p:attrNameLst>
                                          <p:attrName>r</p:attrName>
                                        </p:attrNameLst>
                                      </p:cBhvr>
                                    </p:animRot>
                                    <p:animRot by="-240000">
                                      <p:cBhvr>
                                        <p:cTn id="15" dur="160" fill="hold">
                                          <p:stCondLst>
                                            <p:cond delay="480"/>
                                          </p:stCondLst>
                                        </p:cTn>
                                        <p:tgtEl>
                                          <p:spTgt spid="15"/>
                                        </p:tgtEl>
                                        <p:attrNameLst>
                                          <p:attrName>r</p:attrName>
                                        </p:attrNameLst>
                                      </p:cBhvr>
                                    </p:animRot>
                                    <p:animRot by="120000">
                                      <p:cBhvr>
                                        <p:cTn id="16" dur="160" fill="hold">
                                          <p:stCondLst>
                                            <p:cond delay="64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33" name="图片 9"/>
          <p:cNvPicPr>
            <a:picLocks noChangeAspect="1"/>
          </p:cNvPicPr>
          <p:nvPr/>
        </p:nvPicPr>
        <p:blipFill rotWithShape="1">
          <a:blip r:embed="rId6" cstate="print">
            <a:extLst>
              <a:ext uri="{28A0092B-C50C-407E-A947-70E740481C1C}">
                <a14:useLocalDpi xmlns:a14="http://schemas.microsoft.com/office/drawing/2010/main" val="0"/>
              </a:ext>
            </a:extLst>
          </a:blip>
          <a:srcRect l="1" t="71353" r="70067" b="10955"/>
          <a:stretch/>
        </p:blipFill>
        <p:spPr>
          <a:xfrm>
            <a:off x="-461442" y="1473575"/>
            <a:ext cx="1733550" cy="1536906"/>
          </a:xfrm>
          <a:prstGeom prst="rect">
            <a:avLst/>
          </a:prstGeom>
        </p:spPr>
      </p:pic>
      <p:pic>
        <p:nvPicPr>
          <p:cNvPr id="34" name="图片 14"/>
          <p:cNvPicPr>
            <a:picLocks noChangeAspect="1"/>
          </p:cNvPicPr>
          <p:nvPr/>
        </p:nvPicPr>
        <p:blipFill rotWithShape="1">
          <a:blip r:embed="rId6"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35" name="图片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pic>
        <p:nvPicPr>
          <p:cNvPr id="36" name="图片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93582" flipH="1">
            <a:off x="9138654" y="-239109"/>
            <a:ext cx="3241356" cy="1057285"/>
          </a:xfrm>
          <a:prstGeom prst="rect">
            <a:avLst/>
          </a:prstGeom>
        </p:spPr>
      </p:pic>
      <p:sp>
        <p:nvSpPr>
          <p:cNvPr id="37" name="Rectangle 36"/>
          <p:cNvSpPr/>
          <p:nvPr/>
        </p:nvSpPr>
        <p:spPr>
          <a:xfrm>
            <a:off x="2424825" y="0"/>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Lắng</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nghe</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đọc</a:t>
            </a:r>
            <a:r>
              <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 </a:t>
            </a:r>
            <a:r>
              <a:rPr kumimoji="0" lang="en-US" sz="6000" b="1" i="0" u="none" strike="noStrike" kern="1200" cap="none" spc="0" normalizeH="0" baseline="0" noProof="0"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rPr>
              <a:t>mẫu</a:t>
            </a:r>
            <a:endParaRPr kumimoji="0" lang="en-US" sz="6000" b="1" i="0" u="none" strike="noStrike" kern="1200" cap="none" spc="0" normalizeH="0" baseline="0" noProof="0"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uLnTx/>
              <a:uFillTx/>
              <a:latin typeface="Times New Roman" panose="02020603050405020304" pitchFamily="18" charset="0"/>
              <a:cs typeface="Times New Roman" panose="02020603050405020304" pitchFamily="18" charset="0"/>
            </a:endParaRPr>
          </a:p>
        </p:txBody>
      </p:sp>
      <p:sp>
        <p:nvSpPr>
          <p:cNvPr id="38" name="TextBox 28"/>
          <p:cNvSpPr txBox="1"/>
          <p:nvPr/>
        </p:nvSpPr>
        <p:spPr>
          <a:xfrm>
            <a:off x="4453173" y="4843402"/>
            <a:ext cx="3062569" cy="2014597"/>
          </a:xfrm>
          <a:prstGeom prst="cloud">
            <a:avLst/>
          </a:prstGeom>
          <a:solidFill>
            <a:schemeClr val="accent4">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srgbClr val="FFFFFF"/>
              </a:solidFill>
              <a:effectLst/>
              <a:uLnTx/>
              <a:uFillTx/>
              <a:latin typeface="Calibri" panose="020F0502020204030204" pitchFamily="34" charset="0"/>
              <a:ea typeface="inpin heiti" charset="-122"/>
              <a:cs typeface="Calibri" panose="020F0502020204030204" pitchFamily="34" charset="0"/>
            </a:endParaRPr>
          </a:p>
        </p:txBody>
      </p:sp>
      <p:sp>
        <p:nvSpPr>
          <p:cNvPr id="39" name="TextBox 28"/>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sp>
        <p:nvSpPr>
          <p:cNvPr id="40" name="TextBox 28"/>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endParaRPr>
          </a:p>
        </p:txBody>
      </p:sp>
      <p:pic>
        <p:nvPicPr>
          <p:cNvPr id="41" name="Picture 40"/>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5093" b="78519" l="10000" r="90000"/>
                    </a14:imgEffect>
                  </a14:imgLayer>
                </a14:imgProps>
              </a:ext>
              <a:ext uri="{28A0092B-C50C-407E-A947-70E740481C1C}">
                <a14:useLocalDpi xmlns:a14="http://schemas.microsoft.com/office/drawing/2010/main" val="0"/>
              </a:ext>
            </a:extLst>
          </a:blip>
          <a:srcRect l="15347" r="12276" b="17887"/>
          <a:stretch/>
        </p:blipFill>
        <p:spPr>
          <a:xfrm>
            <a:off x="4189940" y="594191"/>
            <a:ext cx="3197829" cy="3918261"/>
          </a:xfrm>
          <a:prstGeom prst="rect">
            <a:avLst/>
          </a:prstGeom>
        </p:spPr>
      </p:pic>
      <p:pic>
        <p:nvPicPr>
          <p:cNvPr id="42"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Check out Arrow icon created by 4B Icons | Graphic design posters, Mini  drawings, Desktop wallpaper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p:cNvPicPr>
            <a:picLocks noChangeAspect="1"/>
          </p:cNvPicPr>
          <p:nvPr/>
        </p:nvPicPr>
        <p:blipFill>
          <a:blip r:embed="rId11"/>
          <a:stretch>
            <a:fillRect/>
          </a:stretch>
        </p:blipFill>
        <p:spPr>
          <a:xfrm rot="16200000">
            <a:off x="2168209" y="315734"/>
            <a:ext cx="513232" cy="513232"/>
          </a:xfrm>
          <a:prstGeom prst="rect">
            <a:avLst/>
          </a:prstGeom>
        </p:spPr>
      </p:pic>
    </p:spTree>
    <p:extLst>
      <p:ext uri="{BB962C8B-B14F-4D97-AF65-F5344CB8AC3E}">
        <p14:creationId xmlns:p14="http://schemas.microsoft.com/office/powerpoint/2010/main" val="1634752031"/>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1000"/>
                                        <p:tgtEl>
                                          <p:spTgt spid="36"/>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1000"/>
                                        <p:tgtEl>
                                          <p:spTgt spid="35"/>
                                        </p:tgtEl>
                                      </p:cBhvr>
                                    </p:animEffect>
                                  </p:childTnLst>
                                </p:cTn>
                              </p:par>
                              <p:par>
                                <p:cTn id="11" presetID="42"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fade">
                                      <p:cBhvr>
                                        <p:cTn id="13" dur="1250"/>
                                        <p:tgtEl>
                                          <p:spTgt spid="34"/>
                                        </p:tgtEl>
                                      </p:cBhvr>
                                    </p:animEffect>
                                    <p:anim calcmode="lin" valueType="num">
                                      <p:cBhvr>
                                        <p:cTn id="14" dur="1250" fill="hold"/>
                                        <p:tgtEl>
                                          <p:spTgt spid="34"/>
                                        </p:tgtEl>
                                        <p:attrNameLst>
                                          <p:attrName>ppt_x</p:attrName>
                                        </p:attrNameLst>
                                      </p:cBhvr>
                                      <p:tavLst>
                                        <p:tav tm="0">
                                          <p:val>
                                            <p:strVal val="#ppt_x"/>
                                          </p:val>
                                        </p:tav>
                                        <p:tav tm="100000">
                                          <p:val>
                                            <p:strVal val="#ppt_x"/>
                                          </p:val>
                                        </p:tav>
                                      </p:tavLst>
                                    </p:anim>
                                    <p:anim calcmode="lin" valueType="num">
                                      <p:cBhvr>
                                        <p:cTn id="15" dur="1250" fill="hold"/>
                                        <p:tgtEl>
                                          <p:spTgt spid="34"/>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1250"/>
                                        <p:tgtEl>
                                          <p:spTgt spid="33"/>
                                        </p:tgtEl>
                                      </p:cBhvr>
                                    </p:animEffect>
                                    <p:anim calcmode="lin" valueType="num">
                                      <p:cBhvr>
                                        <p:cTn id="19" dur="1250" fill="hold"/>
                                        <p:tgtEl>
                                          <p:spTgt spid="33"/>
                                        </p:tgtEl>
                                        <p:attrNameLst>
                                          <p:attrName>ppt_x</p:attrName>
                                        </p:attrNameLst>
                                      </p:cBhvr>
                                      <p:tavLst>
                                        <p:tav tm="0">
                                          <p:val>
                                            <p:strVal val="#ppt_x"/>
                                          </p:val>
                                        </p:tav>
                                        <p:tav tm="100000">
                                          <p:val>
                                            <p:strVal val="#ppt_x"/>
                                          </p:val>
                                        </p:tav>
                                      </p:tavLst>
                                    </p:anim>
                                    <p:anim calcmode="lin" valueType="num">
                                      <p:cBhvr>
                                        <p:cTn id="20" dur="1250" fill="hold"/>
                                        <p:tgtEl>
                                          <p:spTgt spid="33"/>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0"/>
                                        <p:tgtEl>
                                          <p:spTgt spid="37"/>
                                        </p:tgtEl>
                                      </p:cBhvr>
                                    </p:animEffect>
                                    <p:anim calcmode="lin" valueType="num">
                                      <p:cBhvr>
                                        <p:cTn id="24" dur="1000" fill="hold"/>
                                        <p:tgtEl>
                                          <p:spTgt spid="37"/>
                                        </p:tgtEl>
                                        <p:attrNameLst>
                                          <p:attrName>ppt_x</p:attrName>
                                        </p:attrNameLst>
                                      </p:cBhvr>
                                      <p:tavLst>
                                        <p:tav tm="0">
                                          <p:val>
                                            <p:strVal val="#ppt_x"/>
                                          </p:val>
                                        </p:tav>
                                        <p:tav tm="100000">
                                          <p:val>
                                            <p:strVal val="#ppt_x"/>
                                          </p:val>
                                        </p:tav>
                                      </p:tavLst>
                                    </p:anim>
                                    <p:anim calcmode="lin" valueType="num">
                                      <p:cBhvr>
                                        <p:cTn id="25" dur="1000" fill="hold"/>
                                        <p:tgtEl>
                                          <p:spTgt spid="37"/>
                                        </p:tgtEl>
                                        <p:attrNameLst>
                                          <p:attrName>ppt_y</p:attrName>
                                        </p:attrNameLst>
                                      </p:cBhvr>
                                      <p:tavLst>
                                        <p:tav tm="0">
                                          <p:val>
                                            <p:strVal val="#ppt_y+.1"/>
                                          </p:val>
                                        </p:tav>
                                        <p:tav tm="100000">
                                          <p:val>
                                            <p:strVal val="#ppt_y"/>
                                          </p:val>
                                        </p:tav>
                                      </p:tavLst>
                                    </p:anim>
                                  </p:childTnLst>
                                </p:cTn>
                              </p:par>
                            </p:childTnLst>
                          </p:cTn>
                        </p:par>
                        <p:par>
                          <p:cTn id="26" fill="hold">
                            <p:stCondLst>
                              <p:cond delay="1250"/>
                            </p:stCondLst>
                            <p:childTnLst>
                              <p:par>
                                <p:cTn id="27" presetID="55" presetClass="entr" presetSubtype="0" fill="hold" grpId="0" nodeType="afterEffect">
                                  <p:stCondLst>
                                    <p:cond delay="0"/>
                                  </p:stCondLst>
                                  <p:iterate type="lt">
                                    <p:tmPct val="10000"/>
                                  </p:iterate>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strVal val="#ppt_w*0.70"/>
                                          </p:val>
                                        </p:tav>
                                        <p:tav tm="100000">
                                          <p:val>
                                            <p:strVal val="#ppt_w"/>
                                          </p:val>
                                        </p:tav>
                                      </p:tavLst>
                                    </p:anim>
                                    <p:anim calcmode="lin" valueType="num">
                                      <p:cBhvr>
                                        <p:cTn id="30" dur="500" fill="hold"/>
                                        <p:tgtEl>
                                          <p:spTgt spid="38"/>
                                        </p:tgtEl>
                                        <p:attrNameLst>
                                          <p:attrName>ppt_h</p:attrName>
                                        </p:attrNameLst>
                                      </p:cBhvr>
                                      <p:tavLst>
                                        <p:tav tm="0">
                                          <p:val>
                                            <p:strVal val="#ppt_h"/>
                                          </p:val>
                                        </p:tav>
                                        <p:tav tm="100000">
                                          <p:val>
                                            <p:strVal val="#ppt_h"/>
                                          </p:val>
                                        </p:tav>
                                      </p:tavLst>
                                    </p:anim>
                                    <p:animEffect transition="in" filter="fade">
                                      <p:cBhvr>
                                        <p:cTn id="31" dur="500"/>
                                        <p:tgtEl>
                                          <p:spTgt spid="38"/>
                                        </p:tgtEl>
                                      </p:cBhvr>
                                    </p:animEffect>
                                  </p:childTnLst>
                                </p:cTn>
                              </p:par>
                              <p:par>
                                <p:cTn id="32" presetID="22" presetClass="entr" presetSubtype="8" fill="hold"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wipe(left)">
                                      <p:cBhvr>
                                        <p:cTn id="34" dur="500"/>
                                        <p:tgtEl>
                                          <p:spTgt spid="42"/>
                                        </p:tgtEl>
                                      </p:cBhvr>
                                    </p:animEffect>
                                  </p:childTnLst>
                                </p:cTn>
                              </p:par>
                            </p:childTnLst>
                          </p:cTn>
                        </p:par>
                        <p:par>
                          <p:cTn id="35" fill="hold">
                            <p:stCondLst>
                              <p:cond delay="2000"/>
                            </p:stCondLst>
                            <p:childTnLst>
                              <p:par>
                                <p:cTn id="36" presetID="55" presetClass="entr" presetSubtype="0" fill="hold" grpId="0" nodeType="afterEffect">
                                  <p:stCondLst>
                                    <p:cond delay="0"/>
                                  </p:stCondLst>
                                  <p:iterate type="lt">
                                    <p:tmPct val="10000"/>
                                  </p:iterate>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strVal val="#ppt_w*0.70"/>
                                          </p:val>
                                        </p:tav>
                                        <p:tav tm="100000">
                                          <p:val>
                                            <p:strVal val="#ppt_w"/>
                                          </p:val>
                                        </p:tav>
                                      </p:tavLst>
                                    </p:anim>
                                    <p:anim calcmode="lin" valueType="num">
                                      <p:cBhvr>
                                        <p:cTn id="39" dur="500" fill="hold"/>
                                        <p:tgtEl>
                                          <p:spTgt spid="39"/>
                                        </p:tgtEl>
                                        <p:attrNameLst>
                                          <p:attrName>ppt_h</p:attrName>
                                        </p:attrNameLst>
                                      </p:cBhvr>
                                      <p:tavLst>
                                        <p:tav tm="0">
                                          <p:val>
                                            <p:strVal val="#ppt_h"/>
                                          </p:val>
                                        </p:tav>
                                        <p:tav tm="100000">
                                          <p:val>
                                            <p:strVal val="#ppt_h"/>
                                          </p:val>
                                        </p:tav>
                                      </p:tavLst>
                                    </p:anim>
                                    <p:animEffect transition="in" filter="fade">
                                      <p:cBhvr>
                                        <p:cTn id="40" dur="500"/>
                                        <p:tgtEl>
                                          <p:spTgt spid="39"/>
                                        </p:tgtEl>
                                      </p:cBhvr>
                                    </p:animEffect>
                                  </p:childTnLst>
                                </p:cTn>
                              </p:par>
                              <p:par>
                                <p:cTn id="41" presetID="22" presetClass="entr" presetSubtype="8"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wipe(left)">
                                      <p:cBhvr>
                                        <p:cTn id="43" dur="500"/>
                                        <p:tgtEl>
                                          <p:spTgt spid="43"/>
                                        </p:tgtEl>
                                      </p:cBhvr>
                                    </p:animEffect>
                                  </p:childTnLst>
                                </p:cTn>
                              </p:par>
                            </p:childTnLst>
                          </p:cTn>
                        </p:par>
                        <p:par>
                          <p:cTn id="44" fill="hold">
                            <p:stCondLst>
                              <p:cond delay="2800"/>
                            </p:stCondLst>
                            <p:childTnLst>
                              <p:par>
                                <p:cTn id="45" presetID="55" presetClass="entr" presetSubtype="0" fill="hold" grpId="0" nodeType="afterEffect">
                                  <p:stCondLst>
                                    <p:cond delay="0"/>
                                  </p:stCondLst>
                                  <p:iterate type="lt">
                                    <p:tmPct val="10000"/>
                                  </p:iterate>
                                  <p:childTnLst>
                                    <p:set>
                                      <p:cBhvr>
                                        <p:cTn id="46" dur="1" fill="hold">
                                          <p:stCondLst>
                                            <p:cond delay="0"/>
                                          </p:stCondLst>
                                        </p:cTn>
                                        <p:tgtEl>
                                          <p:spTgt spid="40"/>
                                        </p:tgtEl>
                                        <p:attrNameLst>
                                          <p:attrName>style.visibility</p:attrName>
                                        </p:attrNameLst>
                                      </p:cBhvr>
                                      <p:to>
                                        <p:strVal val="visible"/>
                                      </p:to>
                                    </p:set>
                                    <p:anim calcmode="lin" valueType="num">
                                      <p:cBhvr>
                                        <p:cTn id="47" dur="500" fill="hold"/>
                                        <p:tgtEl>
                                          <p:spTgt spid="40"/>
                                        </p:tgtEl>
                                        <p:attrNameLst>
                                          <p:attrName>ppt_w</p:attrName>
                                        </p:attrNameLst>
                                      </p:cBhvr>
                                      <p:tavLst>
                                        <p:tav tm="0">
                                          <p:val>
                                            <p:strVal val="#ppt_w*0.70"/>
                                          </p:val>
                                        </p:tav>
                                        <p:tav tm="100000">
                                          <p:val>
                                            <p:strVal val="#ppt_w"/>
                                          </p:val>
                                        </p:tav>
                                      </p:tavLst>
                                    </p:anim>
                                    <p:anim calcmode="lin" valueType="num">
                                      <p:cBhvr>
                                        <p:cTn id="48" dur="500" fill="hold"/>
                                        <p:tgtEl>
                                          <p:spTgt spid="40"/>
                                        </p:tgtEl>
                                        <p:attrNameLst>
                                          <p:attrName>ppt_h</p:attrName>
                                        </p:attrNameLst>
                                      </p:cBhvr>
                                      <p:tavLst>
                                        <p:tav tm="0">
                                          <p:val>
                                            <p:strVal val="#ppt_h"/>
                                          </p:val>
                                        </p:tav>
                                        <p:tav tm="100000">
                                          <p:val>
                                            <p:strVal val="#ppt_h"/>
                                          </p:val>
                                        </p:tav>
                                      </p:tavLst>
                                    </p:anim>
                                    <p:animEffect transition="in" filter="fade">
                                      <p:cBhvr>
                                        <p:cTn id="49" dur="500"/>
                                        <p:tgtEl>
                                          <p:spTgt spid="40"/>
                                        </p:tgtEl>
                                      </p:cBhvr>
                                    </p:animEffect>
                                  </p:childTnLst>
                                </p:cTn>
                              </p:par>
                              <p:par>
                                <p:cTn id="50" presetID="22" presetClass="entr" presetSubtype="8" fill="hold" nodeType="with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P spid="39" grpId="0" animBg="1"/>
      <p:bldP spid="4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Đọc</a:t>
              </a:r>
              <a:r>
                <a:rPr lang="en-US" altLang="zh-CN" sz="2800" b="1" kern="0" dirty="0">
                  <a:solidFill>
                    <a:srgbClr val="E66126"/>
                  </a:solidFill>
                  <a:latin typeface="Calibri" panose="020F0502020204030204" pitchFamily="34" charset="0"/>
                  <a:ea typeface="inpin heiti" charset="-122"/>
                  <a:cs typeface="Calibri" panose="020F0502020204030204" pitchFamily="34" charset="0"/>
                </a:rPr>
                <a:t> </a:t>
              </a:r>
              <a:r>
                <a:rPr lang="en-US" altLang="zh-CN" sz="2800" b="1" kern="0" dirty="0" err="1">
                  <a:solidFill>
                    <a:srgbClr val="E66126"/>
                  </a:solidFill>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a:t>
            </a:r>
            <a:r>
              <a:rPr lang="en-US" sz="2800" dirty="0" err="1">
                <a:latin typeface="Arial-Rounded" panose="020B0500000000000000" pitchFamily="34" charset="0"/>
                <a:ea typeface="Arial-Rounded" panose="020B0500000000000000" pitchFamily="34" charset="0"/>
                <a:cs typeface="Arial-Rounded" panose="020B0500000000000000" pitchFamily="34" charset="0"/>
              </a:rPr>
              <a:t>Nguyễn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Quỳnh</a:t>
            </a:r>
            <a:r>
              <a:rPr lang="en-US" sz="2800" dirty="0">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596353" cy="4524315"/>
          </a:xfrm>
          <a:prstGeom prst="rect">
            <a:avLst/>
          </a:prstGeom>
          <a:solidFill>
            <a:schemeClr val="accent2">
              <a:lumMod val="20000"/>
              <a:lumOff val="80000"/>
              <a:alpha val="26000"/>
            </a:schemeClr>
          </a:solidFill>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Sớm nay em thức dậy</a:t>
            </a:r>
          </a:p>
          <a:p>
            <a:r>
              <a:rPr lang="vi-VN" sz="3200" dirty="0">
                <a:latin typeface="Arial-Rounded" panose="020B0500000000000000" pitchFamily="34" charset="0"/>
                <a:ea typeface="Arial-Rounded" panose="020B0500000000000000" pitchFamily="34" charset="0"/>
                <a:cs typeface="Arial-Rounded" panose="020B0500000000000000" pitchFamily="34" charset="0"/>
              </a:rPr>
              <a:t>Trời sáng tự bao giờ</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Mùa hè kì lạ chưa</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endParaRPr lang="en-US" sz="3200" dirty="0">
              <a:latin typeface="Arial-Rounded" panose="020B0500000000000000" pitchFamily="34" charset="0"/>
              <a:ea typeface="Arial-Rounded" panose="020B0500000000000000" pitchFamily="34" charset="0"/>
              <a:cs typeface="Arial-Rounded" panose="020B0500000000000000" pitchFamily="34" charset="0"/>
            </a:endParaRPr>
          </a:p>
          <a:p>
            <a:r>
              <a:rPr lang="vi-VN" sz="3200" dirty="0">
                <a:latin typeface="Arial-Rounded" panose="020B0500000000000000" pitchFamily="34" charset="0"/>
                <a:ea typeface="Arial-Rounded" panose="020B0500000000000000" pitchFamily="34" charset="0"/>
                <a:cs typeface="Arial-Rounded" panose="020B0500000000000000" pitchFamily="34" charset="0"/>
              </a:rPr>
              <a:t>Nắng cho cây chóng lớn</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hoa lá thêm màu</a:t>
            </a:r>
          </a:p>
          <a:p>
            <a:r>
              <a:rPr lang="vi-VN" sz="3200" dirty="0">
                <a:latin typeface="Arial-Rounded" panose="020B0500000000000000" pitchFamily="34" charset="0"/>
                <a:ea typeface="Arial-Rounded" panose="020B0500000000000000" pitchFamily="34" charset="0"/>
                <a:cs typeface="Arial-Rounded" panose="020B0500000000000000" pitchFamily="34" charset="0"/>
              </a:rPr>
              <a:t>Cho mình chơi thật lâu</a:t>
            </a:r>
          </a:p>
          <a:p>
            <a:r>
              <a:rPr lang="vi-VN" sz="3200" dirty="0">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3" name="TextBox 12">
            <a:extLst>
              <a:ext uri="{FF2B5EF4-FFF2-40B4-BE49-F238E27FC236}">
                <a16:creationId xmlns:a16="http://schemas.microsoft.com/office/drawing/2014/main" id="{180A9699-C7E8-5394-5A5F-F32E725859C4}"/>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14" name="TextBox 13">
            <a:extLst>
              <a:ext uri="{FF2B5EF4-FFF2-40B4-BE49-F238E27FC236}">
                <a16:creationId xmlns:a16="http://schemas.microsoft.com/office/drawing/2014/main" id="{FE4EE6DA-0722-D68C-82C7-A10F3197C9DD}"/>
              </a:ext>
            </a:extLst>
          </p:cNvPr>
          <p:cNvSpPr txBox="1"/>
          <p:nvPr/>
        </p:nvSpPr>
        <p:spPr>
          <a:xfrm>
            <a:off x="7337678" y="5774397"/>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Tree>
    <p:extLst>
      <p:ext uri="{BB962C8B-B14F-4D97-AF65-F5344CB8AC3E}">
        <p14:creationId xmlns:p14="http://schemas.microsoft.com/office/powerpoint/2010/main" val="3303305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Rectangle 11"/>
          <p:cNvSpPr/>
          <p:nvPr/>
        </p:nvSpPr>
        <p:spPr>
          <a:xfrm>
            <a:off x="857765" y="1217747"/>
            <a:ext cx="4813362"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4"/>
          <a:stretch>
            <a:fillRect/>
          </a:stretch>
        </p:blipFill>
        <p:spPr>
          <a:xfrm>
            <a:off x="4258198" y="198625"/>
            <a:ext cx="3969018" cy="1019122"/>
          </a:xfrm>
          <a:prstGeom prst="rect">
            <a:avLst/>
          </a:prstGeom>
        </p:spPr>
      </p:pic>
      <p:sp>
        <p:nvSpPr>
          <p:cNvPr id="13" name="Rectangle 12">
            <a:extLst>
              <a:ext uri="{FF2B5EF4-FFF2-40B4-BE49-F238E27FC236}">
                <a16:creationId xmlns:a16="http://schemas.microsoft.com/office/drawing/2014/main" id="{1C02FDAE-0940-40ED-994B-77A9B148DE76}"/>
              </a:ext>
            </a:extLst>
          </p:cNvPr>
          <p:cNvSpPr/>
          <p:nvPr/>
        </p:nvSpPr>
        <p:spPr>
          <a:xfrm>
            <a:off x="6242706" y="1160597"/>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 name="TextBox 1">
            <a:extLst>
              <a:ext uri="{FF2B5EF4-FFF2-40B4-BE49-F238E27FC236}">
                <a16:creationId xmlns:a16="http://schemas.microsoft.com/office/drawing/2014/main" id="{EB30C3BB-FE86-40F6-9DC7-18DE30C475FA}"/>
              </a:ext>
            </a:extLst>
          </p:cNvPr>
          <p:cNvSpPr txBox="1"/>
          <p:nvPr/>
        </p:nvSpPr>
        <p:spPr>
          <a:xfrm>
            <a:off x="7887856" y="5627762"/>
            <a:ext cx="367259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sp>
        <p:nvSpPr>
          <p:cNvPr id="16" name="Teardrop 15">
            <a:extLst>
              <a:ext uri="{FF2B5EF4-FFF2-40B4-BE49-F238E27FC236}">
                <a16:creationId xmlns:a16="http://schemas.microsoft.com/office/drawing/2014/main" id="{55E89907-76EF-4A4C-B751-982A7E351269}"/>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17" name="Teardrop 16">
            <a:extLst>
              <a:ext uri="{FF2B5EF4-FFF2-40B4-BE49-F238E27FC236}">
                <a16:creationId xmlns:a16="http://schemas.microsoft.com/office/drawing/2014/main" id="{664118B3-8115-4D9D-BBEA-C1E66D0D7DEF}"/>
              </a:ext>
            </a:extLst>
          </p:cNvPr>
          <p:cNvSpPr/>
          <p:nvPr/>
        </p:nvSpPr>
        <p:spPr>
          <a:xfrm>
            <a:off x="403467" y="379462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19" name="Teardrop 18">
            <a:extLst>
              <a:ext uri="{FF2B5EF4-FFF2-40B4-BE49-F238E27FC236}">
                <a16:creationId xmlns:a16="http://schemas.microsoft.com/office/drawing/2014/main" id="{67CA3B78-6A30-4608-A5AA-73416665BD4B}"/>
              </a:ext>
            </a:extLst>
          </p:cNvPr>
          <p:cNvSpPr/>
          <p:nvPr/>
        </p:nvSpPr>
        <p:spPr>
          <a:xfrm>
            <a:off x="5868851" y="1259458"/>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20" name="Teardrop 19">
            <a:extLst>
              <a:ext uri="{FF2B5EF4-FFF2-40B4-BE49-F238E27FC236}">
                <a16:creationId xmlns:a16="http://schemas.microsoft.com/office/drawing/2014/main" id="{BF7A1FD2-14F2-4CC1-88DB-C839D9D93BBE}"/>
              </a:ext>
            </a:extLst>
          </p:cNvPr>
          <p:cNvSpPr/>
          <p:nvPr/>
        </p:nvSpPr>
        <p:spPr>
          <a:xfrm>
            <a:off x="5788409" y="3762375"/>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spTree>
    <p:extLst>
      <p:ext uri="{BB962C8B-B14F-4D97-AF65-F5344CB8AC3E}">
        <p14:creationId xmlns:p14="http://schemas.microsoft.com/office/powerpoint/2010/main" val="195395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2ACD31B-BBB4-434B-B263-5462F114DF27}"/>
              </a:ext>
            </a:extLst>
          </p:cNvPr>
          <p:cNvPicPr>
            <a:picLocks noChangeAspect="1"/>
          </p:cNvPicPr>
          <p:nvPr/>
        </p:nvPicPr>
        <p:blipFill>
          <a:blip r:embed="rId4"/>
          <a:stretch>
            <a:fillRect/>
          </a:stretch>
        </p:blipFill>
        <p:spPr>
          <a:xfrm>
            <a:off x="7634287" y="3362325"/>
            <a:ext cx="4596354" cy="3495675"/>
          </a:xfrm>
          <a:prstGeom prst="rect">
            <a:avLst/>
          </a:prstGeom>
        </p:spPr>
      </p:pic>
      <p:sp>
        <p:nvSpPr>
          <p:cNvPr id="25" name="Rectangle 24">
            <a:extLst>
              <a:ext uri="{FF2B5EF4-FFF2-40B4-BE49-F238E27FC236}">
                <a16:creationId xmlns:a16="http://schemas.microsoft.com/office/drawing/2014/main" id="{38F8C683-B3A4-4D02-9C6B-D9D002648AD9}"/>
              </a:ext>
            </a:extLst>
          </p:cNvPr>
          <p:cNvSpPr/>
          <p:nvPr/>
        </p:nvSpPr>
        <p:spPr>
          <a:xfrm>
            <a:off x="857764" y="1217747"/>
            <a:ext cx="4825739"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pic>
        <p:nvPicPr>
          <p:cNvPr id="26" name="Picture 25">
            <a:extLst>
              <a:ext uri="{FF2B5EF4-FFF2-40B4-BE49-F238E27FC236}">
                <a16:creationId xmlns:a16="http://schemas.microsoft.com/office/drawing/2014/main" id="{D7FD747F-C1A5-48B8-AC9E-5EB0649C2389}"/>
              </a:ext>
            </a:extLst>
          </p:cNvPr>
          <p:cNvPicPr>
            <a:picLocks noChangeAspect="1"/>
          </p:cNvPicPr>
          <p:nvPr/>
        </p:nvPicPr>
        <p:blipFill>
          <a:blip r:embed="rId5"/>
          <a:stretch>
            <a:fillRect/>
          </a:stretch>
        </p:blipFill>
        <p:spPr>
          <a:xfrm>
            <a:off x="4258198" y="198625"/>
            <a:ext cx="3969018" cy="1019122"/>
          </a:xfrm>
          <a:prstGeom prst="rect">
            <a:avLst/>
          </a:prstGeom>
        </p:spPr>
      </p:pic>
      <p:sp>
        <p:nvSpPr>
          <p:cNvPr id="27" name="Rectangle 26">
            <a:extLst>
              <a:ext uri="{FF2B5EF4-FFF2-40B4-BE49-F238E27FC236}">
                <a16:creationId xmlns:a16="http://schemas.microsoft.com/office/drawing/2014/main" id="{D48B30C7-F246-478C-9E50-6406C36726F9}"/>
              </a:ext>
            </a:extLst>
          </p:cNvPr>
          <p:cNvSpPr/>
          <p:nvPr/>
        </p:nvSpPr>
        <p:spPr>
          <a:xfrm>
            <a:off x="6242706" y="1103447"/>
            <a:ext cx="5949294" cy="4524315"/>
          </a:xfrm>
          <a:prstGeom prst="rect">
            <a:avLst/>
          </a:prstGeom>
        </p:spPr>
        <p:txBody>
          <a:bodyPr wrap="square">
            <a:spAutoFit/>
          </a:bodyPr>
          <a:lstStyle/>
          <a:p>
            <a:r>
              <a:rPr lang="vi-VN" sz="3200" dirty="0">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r>
              <a:rPr lang="vi-VN" sz="3200" dirty="0">
                <a:latin typeface="Arial-Rounded" panose="020B0500000000000000" pitchFamily="34" charset="0"/>
                <a:ea typeface="Arial-Rounded" panose="020B0500000000000000" pitchFamily="34" charset="0"/>
                <a:cs typeface="Arial-Rounded" panose="020B0500000000000000" pitchFamily="34" charset="0"/>
              </a:rPr>
              <a:t>Mặt trời mải rong chơi</a:t>
            </a:r>
          </a:p>
          <a:p>
            <a:r>
              <a:rPr lang="vi-VN" sz="3200" dirty="0">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r>
              <a:rPr lang="vi-VN" sz="3200" dirty="0">
                <a:latin typeface="Arial-Rounded" panose="020B0500000000000000" pitchFamily="34" charset="0"/>
                <a:ea typeface="Arial-Rounded" panose="020B0500000000000000" pitchFamily="34" charset="0"/>
                <a:cs typeface="Arial-Rounded" panose="020B0500000000000000" pitchFamily="34" charset="0"/>
              </a:rPr>
              <a:t>Mà vẫn chưa lặn xuống.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
            </a:r>
            <a:br>
              <a:rPr lang="vi-VN" sz="3200" dirty="0">
                <a:latin typeface="Arial-Rounded" panose="020B0500000000000000" pitchFamily="34" charset="0"/>
                <a:ea typeface="Arial-Rounded" panose="020B0500000000000000" pitchFamily="34" charset="0"/>
                <a:cs typeface="Arial-Rounded" panose="020B0500000000000000" pitchFamily="34" charset="0"/>
              </a:rPr>
            </a:br>
            <a:r>
              <a:rPr lang="vi-VN" sz="3200" dirty="0">
                <a:latin typeface="Arial-Rounded" panose="020B0500000000000000" pitchFamily="34" charset="0"/>
                <a:ea typeface="Arial-Rounded" panose="020B0500000000000000" pitchFamily="34" charset="0"/>
                <a:cs typeface="Arial-Rounded" panose="020B0500000000000000" pitchFamily="34" charset="0"/>
              </a:rPr>
              <a:t>Mùa hè thật sung sướng</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nắng lại có kem</a:t>
            </a:r>
          </a:p>
          <a:p>
            <a:r>
              <a:rPr lang="vi-VN" sz="3200" dirty="0">
                <a:latin typeface="Arial-Rounded" panose="020B0500000000000000" pitchFamily="34" charset="0"/>
                <a:ea typeface="Arial-Rounded" panose="020B0500000000000000" pitchFamily="34" charset="0"/>
                <a:cs typeface="Arial-Rounded" panose="020B0500000000000000" pitchFamily="34" charset="0"/>
              </a:rPr>
              <a:t>Có những cơn gió êm</a:t>
            </a:r>
          </a:p>
          <a:p>
            <a:r>
              <a:rPr lang="vi-VN" sz="3200" dirty="0">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
        <p:nvSpPr>
          <p:cNvPr id="28" name="TextBox 27">
            <a:extLst>
              <a:ext uri="{FF2B5EF4-FFF2-40B4-BE49-F238E27FC236}">
                <a16:creationId xmlns:a16="http://schemas.microsoft.com/office/drawing/2014/main" id="{E67CEB79-C91D-485F-B938-F0210773650E}"/>
              </a:ext>
            </a:extLst>
          </p:cNvPr>
          <p:cNvSpPr txBox="1"/>
          <p:nvPr/>
        </p:nvSpPr>
        <p:spPr>
          <a:xfrm>
            <a:off x="8105775" y="5392453"/>
            <a:ext cx="381837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grpSp>
        <p:nvGrpSpPr>
          <p:cNvPr id="29" name="Group 28">
            <a:extLst>
              <a:ext uri="{FF2B5EF4-FFF2-40B4-BE49-F238E27FC236}">
                <a16:creationId xmlns:a16="http://schemas.microsoft.com/office/drawing/2014/main" id="{E62881C0-717C-4622-A6E1-F6A5E8532071}"/>
              </a:ext>
            </a:extLst>
          </p:cNvPr>
          <p:cNvGrpSpPr/>
          <p:nvPr/>
        </p:nvGrpSpPr>
        <p:grpSpPr>
          <a:xfrm>
            <a:off x="299319" y="108544"/>
            <a:ext cx="3572757" cy="584775"/>
            <a:chOff x="8012784" y="208778"/>
            <a:chExt cx="3572757" cy="584775"/>
          </a:xfrm>
        </p:grpSpPr>
        <p:sp>
          <p:nvSpPr>
            <p:cNvPr id="30" name="Rectangle: Rounded Corners 43">
              <a:extLst>
                <a:ext uri="{FF2B5EF4-FFF2-40B4-BE49-F238E27FC236}">
                  <a16:creationId xmlns:a16="http://schemas.microsoft.com/office/drawing/2014/main" id="{F9EE159A-41D1-4D86-910F-B2B702FCFF20}"/>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1" name="Rectangle 30">
              <a:extLst>
                <a:ext uri="{FF2B5EF4-FFF2-40B4-BE49-F238E27FC236}">
                  <a16:creationId xmlns:a16="http://schemas.microsoft.com/office/drawing/2014/main" id="{31EF3792-C6FD-4B1F-9297-6B91EA7BDAE5}"/>
                </a:ext>
              </a:extLst>
            </p:cNvPr>
            <p:cNvSpPr/>
            <p:nvPr/>
          </p:nvSpPr>
          <p:spPr>
            <a:xfrm>
              <a:off x="8342610" y="208778"/>
              <a:ext cx="2792752"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Cùng</a:t>
              </a: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chia </a:t>
              </a:r>
              <a:r>
                <a:rPr kumimoji="0" lang="en-US" sz="32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
        <p:nvSpPr>
          <p:cNvPr id="32" name="Teardrop 31">
            <a:extLst>
              <a:ext uri="{FF2B5EF4-FFF2-40B4-BE49-F238E27FC236}">
                <a16:creationId xmlns:a16="http://schemas.microsoft.com/office/drawing/2014/main" id="{ABEF62A2-6BB6-4B9F-B486-425C527366DB}"/>
              </a:ext>
            </a:extLst>
          </p:cNvPr>
          <p:cNvSpPr/>
          <p:nvPr/>
        </p:nvSpPr>
        <p:spPr>
          <a:xfrm>
            <a:off x="403467" y="1361190"/>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1</a:t>
            </a:r>
          </a:p>
        </p:txBody>
      </p:sp>
      <p:sp>
        <p:nvSpPr>
          <p:cNvPr id="33" name="Teardrop 32">
            <a:extLst>
              <a:ext uri="{FF2B5EF4-FFF2-40B4-BE49-F238E27FC236}">
                <a16:creationId xmlns:a16="http://schemas.microsoft.com/office/drawing/2014/main" id="{23CAED37-9EE8-453A-9FC7-04D4F23D698A}"/>
              </a:ext>
            </a:extLst>
          </p:cNvPr>
          <p:cNvSpPr/>
          <p:nvPr/>
        </p:nvSpPr>
        <p:spPr>
          <a:xfrm>
            <a:off x="434901" y="3874491"/>
            <a:ext cx="454298"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2</a:t>
            </a:r>
          </a:p>
        </p:txBody>
      </p:sp>
      <p:sp>
        <p:nvSpPr>
          <p:cNvPr id="34" name="Teardrop 33">
            <a:extLst>
              <a:ext uri="{FF2B5EF4-FFF2-40B4-BE49-F238E27FC236}">
                <a16:creationId xmlns:a16="http://schemas.microsoft.com/office/drawing/2014/main" id="{92ABBD27-D63F-4462-A0DD-72AF4D8181E0}"/>
              </a:ext>
            </a:extLst>
          </p:cNvPr>
          <p:cNvSpPr/>
          <p:nvPr/>
        </p:nvSpPr>
        <p:spPr>
          <a:xfrm>
            <a:off x="5722145" y="1253379"/>
            <a:ext cx="520562"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3</a:t>
            </a:r>
          </a:p>
        </p:txBody>
      </p:sp>
      <p:sp>
        <p:nvSpPr>
          <p:cNvPr id="35" name="Teardrop 34">
            <a:extLst>
              <a:ext uri="{FF2B5EF4-FFF2-40B4-BE49-F238E27FC236}">
                <a16:creationId xmlns:a16="http://schemas.microsoft.com/office/drawing/2014/main" id="{B4C8D0BE-3274-4129-B17D-E0A80AE2E080}"/>
              </a:ext>
            </a:extLst>
          </p:cNvPr>
          <p:cNvSpPr/>
          <p:nvPr/>
        </p:nvSpPr>
        <p:spPr>
          <a:xfrm>
            <a:off x="5788409" y="3651745"/>
            <a:ext cx="560167" cy="445491"/>
          </a:xfrm>
          <a:prstGeom prst="teardrop">
            <a:avLst/>
          </a:prstGeom>
          <a:solidFill>
            <a:srgbClr val="F7943D"/>
          </a:solidFill>
          <a:ln w="12700" cap="flat" cmpd="sng" algn="ctr">
            <a:solidFill>
              <a:srgbClr val="F7943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4</a:t>
            </a:r>
          </a:p>
        </p:txBody>
      </p:sp>
      <p:grpSp>
        <p:nvGrpSpPr>
          <p:cNvPr id="36" name="Group 35">
            <a:extLst>
              <a:ext uri="{FF2B5EF4-FFF2-40B4-BE49-F238E27FC236}">
                <a16:creationId xmlns:a16="http://schemas.microsoft.com/office/drawing/2014/main" id="{A2AB77C2-FA9E-4B66-9B7A-45643B4E615D}"/>
              </a:ext>
            </a:extLst>
          </p:cNvPr>
          <p:cNvGrpSpPr/>
          <p:nvPr/>
        </p:nvGrpSpPr>
        <p:grpSpPr>
          <a:xfrm>
            <a:off x="299319" y="108544"/>
            <a:ext cx="3572757" cy="584775"/>
            <a:chOff x="8012784" y="208778"/>
            <a:chExt cx="3572757" cy="584775"/>
          </a:xfrm>
        </p:grpSpPr>
        <p:sp>
          <p:nvSpPr>
            <p:cNvPr id="37" name="Rectangle: Rounded Corners 43">
              <a:extLst>
                <a:ext uri="{FF2B5EF4-FFF2-40B4-BE49-F238E27FC236}">
                  <a16:creationId xmlns:a16="http://schemas.microsoft.com/office/drawing/2014/main" id="{793F85A8-852F-4308-A993-A8877CBCC5E1}"/>
                </a:ext>
              </a:extLst>
            </p:cNvPr>
            <p:cNvSpPr/>
            <p:nvPr/>
          </p:nvSpPr>
          <p:spPr>
            <a:xfrm>
              <a:off x="8012784" y="208778"/>
              <a:ext cx="3572757" cy="576774"/>
            </a:xfrm>
            <a:custGeom>
              <a:avLst/>
              <a:gdLst>
                <a:gd name="connsiteX0" fmla="*/ 0 w 3572757"/>
                <a:gd name="connsiteY0" fmla="*/ 96131 h 576774"/>
                <a:gd name="connsiteX1" fmla="*/ 96131 w 3572757"/>
                <a:gd name="connsiteY1" fmla="*/ 0 h 576774"/>
                <a:gd name="connsiteX2" fmla="*/ 727157 w 3572757"/>
                <a:gd name="connsiteY2" fmla="*/ 0 h 576774"/>
                <a:gd name="connsiteX3" fmla="*/ 1290573 w 3572757"/>
                <a:gd name="connsiteY3" fmla="*/ 0 h 576774"/>
                <a:gd name="connsiteX4" fmla="*/ 1853988 w 3572757"/>
                <a:gd name="connsiteY4" fmla="*/ 0 h 576774"/>
                <a:gd name="connsiteX5" fmla="*/ 2315989 w 3572757"/>
                <a:gd name="connsiteY5" fmla="*/ 0 h 576774"/>
                <a:gd name="connsiteX6" fmla="*/ 2811795 w 3572757"/>
                <a:gd name="connsiteY6" fmla="*/ 0 h 576774"/>
                <a:gd name="connsiteX7" fmla="*/ 3476626 w 3572757"/>
                <a:gd name="connsiteY7" fmla="*/ 0 h 576774"/>
                <a:gd name="connsiteX8" fmla="*/ 3572757 w 3572757"/>
                <a:gd name="connsiteY8" fmla="*/ 96131 h 576774"/>
                <a:gd name="connsiteX9" fmla="*/ 3572757 w 3572757"/>
                <a:gd name="connsiteY9" fmla="*/ 480643 h 576774"/>
                <a:gd name="connsiteX10" fmla="*/ 3476626 w 3572757"/>
                <a:gd name="connsiteY10" fmla="*/ 576774 h 576774"/>
                <a:gd name="connsiteX11" fmla="*/ 2913210 w 3572757"/>
                <a:gd name="connsiteY11" fmla="*/ 576774 h 576774"/>
                <a:gd name="connsiteX12" fmla="*/ 2282184 w 3572757"/>
                <a:gd name="connsiteY12" fmla="*/ 576774 h 576774"/>
                <a:gd name="connsiteX13" fmla="*/ 1786379 w 3572757"/>
                <a:gd name="connsiteY13" fmla="*/ 576774 h 576774"/>
                <a:gd name="connsiteX14" fmla="*/ 1189158 w 3572757"/>
                <a:gd name="connsiteY14" fmla="*/ 576774 h 576774"/>
                <a:gd name="connsiteX15" fmla="*/ 693352 w 3572757"/>
                <a:gd name="connsiteY15" fmla="*/ 576774 h 576774"/>
                <a:gd name="connsiteX16" fmla="*/ 96131 w 3572757"/>
                <a:gd name="connsiteY16" fmla="*/ 576774 h 576774"/>
                <a:gd name="connsiteX17" fmla="*/ 0 w 3572757"/>
                <a:gd name="connsiteY17" fmla="*/ 480643 h 576774"/>
                <a:gd name="connsiteX18" fmla="*/ 0 w 3572757"/>
                <a:gd name="connsiteY18"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72757" h="576774" fill="none" extrusionOk="0">
                  <a:moveTo>
                    <a:pt x="0" y="96131"/>
                  </a:moveTo>
                  <a:cubicBezTo>
                    <a:pt x="8469" y="51660"/>
                    <a:pt x="47925" y="5020"/>
                    <a:pt x="96131" y="0"/>
                  </a:cubicBezTo>
                  <a:cubicBezTo>
                    <a:pt x="250900" y="-62627"/>
                    <a:pt x="567787" y="13198"/>
                    <a:pt x="727157" y="0"/>
                  </a:cubicBezTo>
                  <a:cubicBezTo>
                    <a:pt x="886527" y="-13198"/>
                    <a:pt x="1176442" y="18637"/>
                    <a:pt x="1290573" y="0"/>
                  </a:cubicBezTo>
                  <a:cubicBezTo>
                    <a:pt x="1404704" y="-18637"/>
                    <a:pt x="1596006" y="25003"/>
                    <a:pt x="1853988" y="0"/>
                  </a:cubicBezTo>
                  <a:cubicBezTo>
                    <a:pt x="2111970" y="-25003"/>
                    <a:pt x="2172053" y="22815"/>
                    <a:pt x="2315989" y="0"/>
                  </a:cubicBezTo>
                  <a:cubicBezTo>
                    <a:pt x="2459925" y="-22815"/>
                    <a:pt x="2627468" y="13350"/>
                    <a:pt x="2811795" y="0"/>
                  </a:cubicBezTo>
                  <a:cubicBezTo>
                    <a:pt x="2996122" y="-13350"/>
                    <a:pt x="3276622" y="56263"/>
                    <a:pt x="3476626" y="0"/>
                  </a:cubicBezTo>
                  <a:cubicBezTo>
                    <a:pt x="3524702" y="8190"/>
                    <a:pt x="3581988" y="53047"/>
                    <a:pt x="3572757" y="96131"/>
                  </a:cubicBezTo>
                  <a:cubicBezTo>
                    <a:pt x="3609893" y="223006"/>
                    <a:pt x="3528231" y="304039"/>
                    <a:pt x="3572757" y="480643"/>
                  </a:cubicBezTo>
                  <a:cubicBezTo>
                    <a:pt x="3584980" y="525022"/>
                    <a:pt x="3538380" y="570867"/>
                    <a:pt x="3476626" y="576774"/>
                  </a:cubicBezTo>
                  <a:cubicBezTo>
                    <a:pt x="3355987" y="630682"/>
                    <a:pt x="3142325" y="511945"/>
                    <a:pt x="2913210" y="576774"/>
                  </a:cubicBezTo>
                  <a:cubicBezTo>
                    <a:pt x="2684095" y="641603"/>
                    <a:pt x="2586742" y="571366"/>
                    <a:pt x="2282184" y="576774"/>
                  </a:cubicBezTo>
                  <a:cubicBezTo>
                    <a:pt x="1977626" y="582182"/>
                    <a:pt x="1910606" y="532616"/>
                    <a:pt x="1786379" y="576774"/>
                  </a:cubicBezTo>
                  <a:cubicBezTo>
                    <a:pt x="1662152" y="620932"/>
                    <a:pt x="1391144" y="513694"/>
                    <a:pt x="1189158" y="576774"/>
                  </a:cubicBezTo>
                  <a:cubicBezTo>
                    <a:pt x="987172" y="639854"/>
                    <a:pt x="936968" y="548283"/>
                    <a:pt x="693352" y="576774"/>
                  </a:cubicBezTo>
                  <a:cubicBezTo>
                    <a:pt x="449736" y="605265"/>
                    <a:pt x="373650" y="554388"/>
                    <a:pt x="96131" y="576774"/>
                  </a:cubicBezTo>
                  <a:cubicBezTo>
                    <a:pt x="31053" y="579273"/>
                    <a:pt x="-212" y="543239"/>
                    <a:pt x="0" y="480643"/>
                  </a:cubicBezTo>
                  <a:cubicBezTo>
                    <a:pt x="-2852" y="366264"/>
                    <a:pt x="31056" y="237213"/>
                    <a:pt x="0" y="96131"/>
                  </a:cubicBezTo>
                  <a:close/>
                </a:path>
                <a:path w="3572757" h="576774" stroke="0" extrusionOk="0">
                  <a:moveTo>
                    <a:pt x="0" y="96131"/>
                  </a:moveTo>
                  <a:cubicBezTo>
                    <a:pt x="-10612" y="39904"/>
                    <a:pt x="48631" y="4257"/>
                    <a:pt x="96131" y="0"/>
                  </a:cubicBezTo>
                  <a:cubicBezTo>
                    <a:pt x="366268" y="-2230"/>
                    <a:pt x="476669" y="60306"/>
                    <a:pt x="693352" y="0"/>
                  </a:cubicBezTo>
                  <a:cubicBezTo>
                    <a:pt x="910035" y="-60306"/>
                    <a:pt x="1011022" y="23872"/>
                    <a:pt x="1290573" y="0"/>
                  </a:cubicBezTo>
                  <a:cubicBezTo>
                    <a:pt x="1570124" y="-23872"/>
                    <a:pt x="1745020" y="38046"/>
                    <a:pt x="1887793" y="0"/>
                  </a:cubicBezTo>
                  <a:cubicBezTo>
                    <a:pt x="2030566" y="-38046"/>
                    <a:pt x="2241298" y="66060"/>
                    <a:pt x="2518819" y="0"/>
                  </a:cubicBezTo>
                  <a:cubicBezTo>
                    <a:pt x="2796340" y="-66060"/>
                    <a:pt x="3028311" y="44504"/>
                    <a:pt x="3476626" y="0"/>
                  </a:cubicBezTo>
                  <a:cubicBezTo>
                    <a:pt x="3542162" y="6400"/>
                    <a:pt x="3563414" y="44706"/>
                    <a:pt x="3572757" y="96131"/>
                  </a:cubicBezTo>
                  <a:cubicBezTo>
                    <a:pt x="3585391" y="178573"/>
                    <a:pt x="3530017" y="384324"/>
                    <a:pt x="3572757" y="480643"/>
                  </a:cubicBezTo>
                  <a:cubicBezTo>
                    <a:pt x="3577024" y="521047"/>
                    <a:pt x="3520571" y="581268"/>
                    <a:pt x="3476626" y="576774"/>
                  </a:cubicBezTo>
                  <a:cubicBezTo>
                    <a:pt x="3321876" y="591717"/>
                    <a:pt x="3182138" y="552425"/>
                    <a:pt x="3014625" y="576774"/>
                  </a:cubicBezTo>
                  <a:cubicBezTo>
                    <a:pt x="2847112" y="601123"/>
                    <a:pt x="2679278" y="506205"/>
                    <a:pt x="2417404" y="576774"/>
                  </a:cubicBezTo>
                  <a:cubicBezTo>
                    <a:pt x="2155530" y="647343"/>
                    <a:pt x="2120525" y="537658"/>
                    <a:pt x="1921598" y="576774"/>
                  </a:cubicBezTo>
                  <a:cubicBezTo>
                    <a:pt x="1722671" y="615890"/>
                    <a:pt x="1574145" y="546254"/>
                    <a:pt x="1425792" y="576774"/>
                  </a:cubicBezTo>
                  <a:cubicBezTo>
                    <a:pt x="1277439" y="607294"/>
                    <a:pt x="1048401" y="527570"/>
                    <a:pt x="794767" y="576774"/>
                  </a:cubicBezTo>
                  <a:cubicBezTo>
                    <a:pt x="541133" y="625978"/>
                    <a:pt x="283924" y="558394"/>
                    <a:pt x="96131" y="576774"/>
                  </a:cubicBezTo>
                  <a:cubicBezTo>
                    <a:pt x="48192" y="587358"/>
                    <a:pt x="-8858" y="527621"/>
                    <a:pt x="0" y="480643"/>
                  </a:cubicBezTo>
                  <a:cubicBezTo>
                    <a:pt x="-14439" y="349945"/>
                    <a:pt x="21005" y="199522"/>
                    <a:pt x="0" y="96131"/>
                  </a:cubicBezTo>
                  <a:close/>
                </a:path>
              </a:pathLst>
            </a:custGeom>
            <a:solidFill>
              <a:srgbClr val="ABE9FF"/>
            </a:solidFill>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等线" panose="020F0502020204030204"/>
                <a:ea typeface="+mn-ea"/>
                <a:cs typeface="+mn-cs"/>
              </a:endParaRPr>
            </a:p>
          </p:txBody>
        </p:sp>
        <p:sp>
          <p:nvSpPr>
            <p:cNvPr id="38" name="Rectangle 37">
              <a:extLst>
                <a:ext uri="{FF2B5EF4-FFF2-40B4-BE49-F238E27FC236}">
                  <a16:creationId xmlns:a16="http://schemas.microsoft.com/office/drawing/2014/main" id="{9CE9ACD7-4254-4C61-8A4A-60D637874500}"/>
                </a:ext>
              </a:extLst>
            </p:cNvPr>
            <p:cNvSpPr/>
            <p:nvPr/>
          </p:nvSpPr>
          <p:spPr>
            <a:xfrm>
              <a:off x="8135023" y="208778"/>
              <a:ext cx="3207929"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prstClr val="black"/>
                  </a:solidFill>
                  <a:latin typeface="Calibri" panose="020F0502020204030204" pitchFamily="34" charset="0"/>
                  <a:cs typeface="Calibri" panose="020F0502020204030204" pitchFamily="34" charset="0"/>
                  <a:sym typeface="Arial"/>
                </a:rPr>
                <a:t>Đọc</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nối</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tiếp</a:t>
              </a:r>
              <a:r>
                <a:rPr lang="en-US" sz="3200" b="1" dirty="0">
                  <a:solidFill>
                    <a:prstClr val="black"/>
                  </a:solidFill>
                  <a:latin typeface="Calibri" panose="020F0502020204030204" pitchFamily="34" charset="0"/>
                  <a:cs typeface="Calibri" panose="020F0502020204030204" pitchFamily="34" charset="0"/>
                  <a:sym typeface="Arial"/>
                </a:rPr>
                <a:t> </a:t>
              </a:r>
              <a:r>
                <a:rPr lang="en-US" sz="3200" b="1" dirty="0" err="1">
                  <a:solidFill>
                    <a:prstClr val="black"/>
                  </a:solidFill>
                  <a:latin typeface="Calibri" panose="020F0502020204030204" pitchFamily="34" charset="0"/>
                  <a:cs typeface="Calibri" panose="020F0502020204030204" pitchFamily="34" charset="0"/>
                  <a:sym typeface="Arial"/>
                </a:rPr>
                <a:t>đoạn</a:t>
              </a:r>
              <a:endPar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spTree>
    <p:extLst>
      <p:ext uri="{BB962C8B-B14F-4D97-AF65-F5344CB8AC3E}">
        <p14:creationId xmlns:p14="http://schemas.microsoft.com/office/powerpoint/2010/main" val="2761623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checkerboard(across)">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checkerboard(across)">
                                      <p:cBhvr>
                                        <p:cTn id="17" dur="5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checkerboard(across)">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checkerboard(across)">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down)">
                                      <p:cBhvr>
                                        <p:cTn id="32"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0705063" y="52263"/>
            <a:ext cx="689346" cy="694396"/>
          </a:xfrm>
          <a:prstGeom prst="rect">
            <a:avLst/>
          </a:prstGeom>
        </p:spPr>
      </p:pic>
      <p:pic>
        <p:nvPicPr>
          <p:cNvPr id="42" name="Picture 6"/>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rot="734474">
            <a:off x="11406644" y="857008"/>
            <a:ext cx="708616" cy="713807"/>
          </a:xfrm>
          <a:prstGeom prst="rect">
            <a:avLst/>
          </a:prstGeom>
        </p:spPr>
      </p:pic>
      <p:pic>
        <p:nvPicPr>
          <p:cNvPr id="34" name="Picture 12"/>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244167">
            <a:off x="9638492" y="4639740"/>
            <a:ext cx="1736163" cy="1736163"/>
          </a:xfrm>
          <a:prstGeom prst="rect">
            <a:avLst/>
          </a:prstGeom>
        </p:spPr>
      </p:pic>
      <p:sp>
        <p:nvSpPr>
          <p:cNvPr id="7" name="Rectangle 6"/>
          <p:cNvSpPr/>
          <p:nvPr/>
        </p:nvSpPr>
        <p:spPr>
          <a:xfrm>
            <a:off x="2439919" y="899667"/>
            <a:ext cx="4685710"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rPr>
              <a:t>LUYỆN ĐỌC </a:t>
            </a:r>
            <a:r>
              <a:rPr kumimoji="0" lang="en-US" sz="3600" b="1" i="0" u="none" strike="noStrike" kern="1200" cap="none" spc="0" normalizeH="0" baseline="0" noProof="0" dirty="0" smtClean="0">
                <a:ln>
                  <a:noFill/>
                </a:ln>
                <a:solidFill>
                  <a:prstClr val="black"/>
                </a:solidFill>
                <a:effectLst/>
                <a:uLnTx/>
                <a:uFillTx/>
                <a:latin typeface="#9Slide03 SFU Futura_03" panose="00000400000000000000" pitchFamily="2" charset="0"/>
                <a:ea typeface="+mn-ea"/>
                <a:cs typeface="+mn-cs"/>
              </a:rPr>
              <a:t>TỪ K </a:t>
            </a:r>
            <a:endParaRPr kumimoji="0" lang="en-US" sz="3600" b="1" i="0" u="none" strike="noStrike" kern="1200" cap="none" spc="0" normalizeH="0" baseline="0" noProof="0" dirty="0">
              <a:ln>
                <a:noFill/>
              </a:ln>
              <a:solidFill>
                <a:prstClr val="black"/>
              </a:solidFill>
              <a:effectLst/>
              <a:uLnTx/>
              <a:uFillTx/>
              <a:latin typeface="#9Slide03 SFU Futura_03" panose="00000400000000000000" pitchFamily="2" charset="0"/>
              <a:ea typeface="+mn-ea"/>
              <a:cs typeface="+mn-cs"/>
            </a:endParaRPr>
          </a:p>
        </p:txBody>
      </p:sp>
      <p:cxnSp>
        <p:nvCxnSpPr>
          <p:cNvPr id="10" name="Straight Connector 9"/>
          <p:cNvCxnSpPr/>
          <p:nvPr/>
        </p:nvCxnSpPr>
        <p:spPr>
          <a:xfrm flipV="1">
            <a:off x="2380599" y="1518702"/>
            <a:ext cx="8287401" cy="54591"/>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355239">
            <a:off x="1537047" y="914693"/>
            <a:ext cx="776142" cy="399830"/>
          </a:xfrm>
          <a:prstGeom prst="rect">
            <a:avLst/>
          </a:prstGeom>
        </p:spPr>
      </p:pic>
    </p:spTree>
    <p:extLst>
      <p:ext uri="{BB962C8B-B14F-4D97-AF65-F5344CB8AC3E}">
        <p14:creationId xmlns:p14="http://schemas.microsoft.com/office/powerpoint/2010/main" val="204171316"/>
      </p:ext>
    </p:extLst>
  </p:cSld>
  <p:clrMapOvr>
    <a:masterClrMapping/>
  </p:clrMapOvr>
  <p:transition spd="slow" advTm="4000"/>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F56ED5-34AF-D22C-29F7-B950C02CE302}"/>
              </a:ext>
            </a:extLst>
          </p:cNvPr>
          <p:cNvPicPr>
            <a:picLocks noChangeAspect="1"/>
          </p:cNvPicPr>
          <p:nvPr/>
        </p:nvPicPr>
        <p:blipFill rotWithShape="1">
          <a:blip r:embed="rId2"/>
          <a:srcRect t="1663" b="15919"/>
          <a:stretch/>
        </p:blipFill>
        <p:spPr>
          <a:xfrm>
            <a:off x="20" y="-48127"/>
            <a:ext cx="12191980" cy="7010390"/>
          </a:xfrm>
          <a:prstGeom prst="rect">
            <a:avLst/>
          </a:prstGeom>
        </p:spPr>
      </p:pic>
      <p:sp>
        <p:nvSpPr>
          <p:cNvPr id="14" name="Freeform 5">
            <a:extLst>
              <a:ext uri="{FF2B5EF4-FFF2-40B4-BE49-F238E27FC236}">
                <a16:creationId xmlns:a16="http://schemas.microsoft.com/office/drawing/2014/main" id="{87CC2527-562A-4F69-B487-4371E5B243E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7488621" y="2277613"/>
            <a:ext cx="4703379" cy="4580387"/>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0000"/>
            </a:schemeClr>
          </a:solidFill>
          <a:ln w="50800" cap="sq" cmpd="dbl">
            <a:noFill/>
            <a:miter lim="800000"/>
          </a:ln>
          <a:effectLst/>
        </p:spPr>
        <p:txBody>
          <a:bodyPr vert="horz" lIns="91440" tIns="45720" rIns="91440" bIns="45720" rtlCol="0" anchor="t">
            <a:normAutofit/>
          </a:bodyPr>
          <a:lstStyle/>
          <a:p>
            <a:pPr marL="0" marR="0" lvl="0" indent="0" algn="ctr" defTabSz="609539"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6D3F5D90-E210-5132-BB2F-AA5403A9E7B0}"/>
              </a:ext>
            </a:extLst>
          </p:cNvPr>
          <p:cNvSpPr txBox="1"/>
          <p:nvPr/>
        </p:nvSpPr>
        <p:spPr>
          <a:xfrm>
            <a:off x="8022021" y="3231931"/>
            <a:ext cx="3852041" cy="1834056"/>
          </a:xfrm>
          <a:prstGeom prst="round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4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bất tận: </a:t>
            </a:r>
            <a:r>
              <a:rPr kumimoji="0" lang="en-US" sz="3400" b="0" i="1" u="none" strike="noStrike" kern="1200" cap="none" spc="0" normalizeH="0" baseline="0" noProof="0">
                <a:ln>
                  <a:noFill/>
                </a:ln>
                <a:solidFill>
                  <a:srgbClr val="036119"/>
                </a:solidFill>
                <a:effectLst/>
                <a:uLnTx/>
                <a:uFillTx/>
                <a:latin typeface="Times New Roman" panose="02020603050405020304" pitchFamily="18" charset="0"/>
                <a:cs typeface="Times New Roman" panose="02020603050405020304" pitchFamily="18" charset="0"/>
              </a:rPr>
              <a:t>(nghĩa trong bài) như thể không có kết thúc.</a:t>
            </a:r>
          </a:p>
        </p:txBody>
      </p:sp>
      <p:cxnSp>
        <p:nvCxnSpPr>
          <p:cNvPr id="15" name="Straight Connector 9">
            <a:extLst>
              <a:ext uri="{FF2B5EF4-FFF2-40B4-BE49-F238E27FC236}">
                <a16:creationId xmlns:a16="http://schemas.microsoft.com/office/drawing/2014/main" id="{BCDAEC91-5BCE-4B55-9CC0-43EF94CB734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480331" y="5123793"/>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BE0DC61-AFD1-BA09-3B2E-5BE774F2195F}"/>
              </a:ext>
            </a:extLst>
          </p:cNvPr>
          <p:cNvSpPr txBox="1"/>
          <p:nvPr/>
        </p:nvSpPr>
        <p:spPr>
          <a:xfrm>
            <a:off x="0" y="168442"/>
            <a:ext cx="4572000" cy="715089"/>
          </a:xfrm>
          <a:prstGeom prst="roundRec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Giải</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nghĩa</a:t>
            </a:r>
            <a:r>
              <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từ</a:t>
            </a:r>
            <a:endParaRPr kumimoji="0" lang="en-US" sz="36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919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1">
            <a:extLst>
              <a:ext uri="{FF2B5EF4-FFF2-40B4-BE49-F238E27FC236}">
                <a16:creationId xmlns:a16="http://schemas.microsoft.com/office/drawing/2014/main" id="{489B7BFD-8F45-4093-AD9C-91B15B0503D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9" name="Group 13">
            <a:extLst>
              <a:ext uri="{FF2B5EF4-FFF2-40B4-BE49-F238E27FC236}">
                <a16:creationId xmlns:a16="http://schemas.microsoft.com/office/drawing/2014/main" id="{F95919CA-4568-4F54-A2C0-2B54BD78A3B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479558"/>
            <a:ext cx="1861854" cy="717514"/>
            <a:chOff x="0" y="1479558"/>
            <a:chExt cx="1861854" cy="717514"/>
          </a:xfrm>
          <a:solidFill>
            <a:schemeClr val="bg1"/>
          </a:solidFill>
        </p:grpSpPr>
        <p:sp>
          <p:nvSpPr>
            <p:cNvPr id="15" name="Freeform: Shape 14">
              <a:extLst>
                <a:ext uri="{FF2B5EF4-FFF2-40B4-BE49-F238E27FC236}">
                  <a16:creationId xmlns:a16="http://schemas.microsoft.com/office/drawing/2014/main" id="{E16C8D8F-10E9-4498-ABDB-0F923F8B683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Shape 15">
              <a:extLst>
                <a:ext uri="{FF2B5EF4-FFF2-40B4-BE49-F238E27FC236}">
                  <a16:creationId xmlns:a16="http://schemas.microsoft.com/office/drawing/2014/main" id="{1E5A83E3-8A11-4492-BB6E-F5F2240316F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Freeform: Shape 17">
            <a:extLst>
              <a:ext uri="{FF2B5EF4-FFF2-40B4-BE49-F238E27FC236}">
                <a16:creationId xmlns:a16="http://schemas.microsoft.com/office/drawing/2014/main" id="{498F8FF6-43B4-494A-AF8F-123A4983EDF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0308" y="-1"/>
            <a:ext cx="5444906" cy="518316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Shape 19">
            <a:extLst>
              <a:ext uri="{FF2B5EF4-FFF2-40B4-BE49-F238E27FC236}">
                <a16:creationId xmlns:a16="http://schemas.microsoft.com/office/drawing/2014/main" id="{CF85B11F-FA15-48B8-BF04-463A37544E0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9300" y="0"/>
            <a:ext cx="5444906" cy="5161894"/>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2">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2" name="Freeform: Shape 21">
            <a:extLst>
              <a:ext uri="{FF2B5EF4-FFF2-40B4-BE49-F238E27FC236}">
                <a16:creationId xmlns:a16="http://schemas.microsoft.com/office/drawing/2014/main" id="{5AFEC601-A132-47EE-B0C2-B38ACD9FCE6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3016" y="0"/>
            <a:ext cx="5444905" cy="5046819"/>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solidFill>
            <a:schemeClr val="tx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43359A9C-0991-AA27-17B8-75892818489E}"/>
              </a:ext>
            </a:extLst>
          </p:cNvPr>
          <p:cNvSpPr txBox="1"/>
          <p:nvPr/>
        </p:nvSpPr>
        <p:spPr>
          <a:xfrm>
            <a:off x="1287414" y="476435"/>
            <a:ext cx="4403701" cy="288571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5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đủng</a:t>
            </a: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1"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đỉnh</a:t>
            </a:r>
            <a:r>
              <a:rPr kumimoji="0" lang="en-US" sz="5000" b="1"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thong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thả</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chậm</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rãi</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không</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vội</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5000" b="0" i="0" u="none" strike="noStrike" kern="120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vã</a:t>
            </a:r>
            <a:r>
              <a:rPr kumimoji="0" lang="en-US" sz="50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sp>
        <p:nvSpPr>
          <p:cNvPr id="24" name="Graphic 212">
            <a:extLst>
              <a:ext uri="{FF2B5EF4-FFF2-40B4-BE49-F238E27FC236}">
                <a16:creationId xmlns:a16="http://schemas.microsoft.com/office/drawing/2014/main" id="{279CAF82-0ECF-42BE-8F37-F71941E5D41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26" name="Graphic 212">
            <a:extLst>
              <a:ext uri="{FF2B5EF4-FFF2-40B4-BE49-F238E27FC236}">
                <a16:creationId xmlns:a16="http://schemas.microsoft.com/office/drawing/2014/main" id="{BB90F3FC-186F-4608-93AA-7EE24F682E2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B712F744-6749-C455-0131-A2E25ACBB4E6}"/>
              </a:ext>
            </a:extLst>
          </p:cNvPr>
          <p:cNvPicPr>
            <a:picLocks noChangeAspect="1"/>
          </p:cNvPicPr>
          <p:nvPr/>
        </p:nvPicPr>
        <p:blipFill rotWithShape="1">
          <a:blip r:embed="rId2"/>
          <a:srcRect t="16178" r="4" b="8664"/>
          <a:stretch/>
        </p:blipFill>
        <p:spPr>
          <a:xfrm>
            <a:off x="8610600" y="10"/>
            <a:ext cx="3177536" cy="2647064"/>
          </a:xfrm>
          <a:custGeom>
            <a:avLst/>
            <a:gdLst/>
            <a:ahLst/>
            <a:cxnLst/>
            <a:rect l="l" t="t" r="r" b="b"/>
            <a:pathLst>
              <a:path w="3177536" h="2647074">
                <a:moveTo>
                  <a:pt x="406152" y="0"/>
                </a:moveTo>
                <a:lnTo>
                  <a:pt x="2771384" y="0"/>
                </a:lnTo>
                <a:lnTo>
                  <a:pt x="2814739" y="47702"/>
                </a:lnTo>
                <a:cubicBezTo>
                  <a:pt x="3041386" y="322335"/>
                  <a:pt x="3177536" y="674421"/>
                  <a:pt x="3177536" y="1058306"/>
                </a:cubicBezTo>
                <a:cubicBezTo>
                  <a:pt x="3177536" y="1935759"/>
                  <a:pt x="2466220" y="2647074"/>
                  <a:pt x="1588768" y="2647074"/>
                </a:cubicBezTo>
                <a:cubicBezTo>
                  <a:pt x="711315" y="2647074"/>
                  <a:pt x="0" y="1935759"/>
                  <a:pt x="0" y="1058306"/>
                </a:cubicBezTo>
                <a:cubicBezTo>
                  <a:pt x="0" y="674421"/>
                  <a:pt x="136150" y="322335"/>
                  <a:pt x="362797" y="47702"/>
                </a:cubicBezTo>
                <a:close/>
              </a:path>
            </a:pathLst>
          </a:custGeom>
        </p:spPr>
      </p:pic>
      <p:pic>
        <p:nvPicPr>
          <p:cNvPr id="4" name="Picture 3">
            <a:extLst>
              <a:ext uri="{FF2B5EF4-FFF2-40B4-BE49-F238E27FC236}">
                <a16:creationId xmlns:a16="http://schemas.microsoft.com/office/drawing/2014/main" id="{6F310C50-C4E0-97A9-62D7-38EB49D3BE35}"/>
              </a:ext>
            </a:extLst>
          </p:cNvPr>
          <p:cNvPicPr>
            <a:picLocks noChangeAspect="1"/>
          </p:cNvPicPr>
          <p:nvPr/>
        </p:nvPicPr>
        <p:blipFill rotWithShape="1">
          <a:blip r:embed="rId3"/>
          <a:srcRect l="12626" r="4451" b="1"/>
          <a:stretch/>
        </p:blipFill>
        <p:spPr>
          <a:xfrm>
            <a:off x="6884946" y="3122839"/>
            <a:ext cx="3923269" cy="3735161"/>
          </a:xfrm>
          <a:custGeom>
            <a:avLst/>
            <a:gdLst/>
            <a:ahLst/>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p:spPr>
      </p:pic>
      <p:grpSp>
        <p:nvGrpSpPr>
          <p:cNvPr id="28" name="Graphic 185">
            <a:extLst>
              <a:ext uri="{FF2B5EF4-FFF2-40B4-BE49-F238E27FC236}">
                <a16:creationId xmlns:a16="http://schemas.microsoft.com/office/drawing/2014/main" id="{FB9739EB-7F66-433D-841F-AB3CD18700B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549330" y="2740963"/>
            <a:ext cx="1054466" cy="469689"/>
            <a:chOff x="9841624" y="4115729"/>
            <a:chExt cx="602169" cy="268223"/>
          </a:xfrm>
          <a:solidFill>
            <a:schemeClr val="bg1"/>
          </a:solidFill>
        </p:grpSpPr>
        <p:sp>
          <p:nvSpPr>
            <p:cNvPr id="29" name="Freeform: Shape 28">
              <a:extLst>
                <a:ext uri="{FF2B5EF4-FFF2-40B4-BE49-F238E27FC236}">
                  <a16:creationId xmlns:a16="http://schemas.microsoft.com/office/drawing/2014/main" id="{104F2BBD-A005-4DCB-9566-F2351050BEE6}"/>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Shape 29">
              <a:extLst>
                <a:ext uri="{FF2B5EF4-FFF2-40B4-BE49-F238E27FC236}">
                  <a16:creationId xmlns:a16="http://schemas.microsoft.com/office/drawing/2014/main" id="{8B00DEC7-198B-49D1-98FD-018F3ECFCF4C}"/>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Shape 30">
              <a:extLst>
                <a:ext uri="{FF2B5EF4-FFF2-40B4-BE49-F238E27FC236}">
                  <a16:creationId xmlns:a16="http://schemas.microsoft.com/office/drawing/2014/main" id="{F14DFC82-B3B3-468E-91B3-1302CFC68468}"/>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Shape 31">
              <a:extLst>
                <a:ext uri="{FF2B5EF4-FFF2-40B4-BE49-F238E27FC236}">
                  <a16:creationId xmlns:a16="http://schemas.microsoft.com/office/drawing/2014/main" id="{D3250EFE-214E-4B8E-AF96-036A514FFB2D}"/>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Shape 32">
              <a:extLst>
                <a:ext uri="{FF2B5EF4-FFF2-40B4-BE49-F238E27FC236}">
                  <a16:creationId xmlns:a16="http://schemas.microsoft.com/office/drawing/2014/main" id="{AD058EBE-D4A5-4C43-B170-6A451F87A7B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5" name="Oval 34">
            <a:extLst>
              <a:ext uri="{FF2B5EF4-FFF2-40B4-BE49-F238E27FC236}">
                <a16:creationId xmlns:a16="http://schemas.microsoft.com/office/drawing/2014/main" id="{033BC44A-0661-43B4-9C14-FD5963C226A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
        <p:nvSpPr>
          <p:cNvPr id="37" name="Oval 36">
            <a:extLst>
              <a:ext uri="{FF2B5EF4-FFF2-40B4-BE49-F238E27FC236}">
                <a16:creationId xmlns:a16="http://schemas.microsoft.com/office/drawing/2014/main" id="{13811CB9-0334-4316-8B54-711C0F3BE69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7710" y="5195363"/>
            <a:ext cx="319941" cy="319941"/>
          </a:xfrm>
          <a:prstGeom prst="ellipse">
            <a:avLst/>
          </a:prstGeom>
          <a:solidFill>
            <a:schemeClr val="accent6">
              <a:alpha val="30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83466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712287" y="355629"/>
            <a:ext cx="5998543" cy="646331"/>
          </a:xfrm>
          <a:prstGeom prst="rect">
            <a:avLst/>
          </a:prstGeom>
          <a:noFill/>
          <a:ln>
            <a:noFill/>
          </a:ln>
        </p:spPr>
        <p:txBody>
          <a:bodyPr wrap="square" rtlCol="0">
            <a:spAutoFit/>
          </a:bodyPr>
          <a:lstStyle/>
          <a:p>
            <a:pPr algn="ctr" defTabSz="1219170">
              <a:buClr>
                <a:srgbClr val="000000"/>
              </a:buClr>
            </a:pPr>
            <a:r>
              <a:rPr lang="en-US" sz="3600" b="1" kern="0">
                <a:solidFill>
                  <a:srgbClr val="0070C0"/>
                </a:solidFill>
                <a:latin typeface="Arial"/>
                <a:cs typeface="Arial"/>
                <a:sym typeface="Aria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367544" y="2394009"/>
            <a:ext cx="10584293" cy="2718949"/>
          </a:xfrm>
          <a:prstGeom prst="rect">
            <a:avLst/>
          </a:prstGeom>
          <a:noFill/>
        </p:spPr>
        <p:txBody>
          <a:bodyPr wrap="square" rtlCol="0">
            <a:spAutoFit/>
          </a:bodyPr>
          <a:lstStyle/>
          <a:p>
            <a:pPr defTabSz="1219170">
              <a:buClr>
                <a:srgbClr val="000000"/>
              </a:buClr>
            </a:pPr>
            <a:r>
              <a:rPr lang="vi-VN" sz="4267" kern="0">
                <a:solidFill>
                  <a:srgbClr val="0070C0"/>
                </a:solidFill>
                <a:latin typeface="Arial"/>
                <a:cs typeface="Arial"/>
                <a:sym typeface="Arial"/>
              </a:rPr>
              <a:t>Sớm nay em thức dậy</a:t>
            </a:r>
          </a:p>
          <a:p>
            <a:pPr defTabSz="1219170">
              <a:buClr>
                <a:srgbClr val="000000"/>
              </a:buClr>
            </a:pPr>
            <a:r>
              <a:rPr lang="vi-VN" sz="4267" kern="0">
                <a:solidFill>
                  <a:srgbClr val="0070C0"/>
                </a:solidFill>
                <a:latin typeface="Arial"/>
                <a:cs typeface="Arial"/>
                <a:sym typeface="Arial"/>
              </a:rPr>
              <a:t>Trời sáng tự bao giờ</a:t>
            </a:r>
          </a:p>
          <a:p>
            <a:pPr defTabSz="1219170">
              <a:buClr>
                <a:srgbClr val="000000"/>
              </a:buClr>
            </a:pPr>
            <a:r>
              <a:rPr lang="vi-VN" sz="4267" kern="0">
                <a:solidFill>
                  <a:srgbClr val="0070C0"/>
                </a:solidFill>
                <a:latin typeface="Arial"/>
                <a:cs typeface="Arial"/>
                <a:sym typeface="Arial"/>
              </a:rPr>
              <a:t>Mùa hè kì lạ chưa</a:t>
            </a:r>
          </a:p>
          <a:p>
            <a:pPr defTabSz="1219170">
              <a:buClr>
                <a:srgbClr val="000000"/>
              </a:buClr>
            </a:pPr>
            <a:r>
              <a:rPr lang="vi-VN" sz="4267" kern="0">
                <a:solidFill>
                  <a:srgbClr val="0070C0"/>
                </a:solidFill>
                <a:latin typeface="Arial"/>
                <a:cs typeface="Arial"/>
                <a:sym typeface="Arial"/>
              </a:rPr>
              <a:t>Mặt trời ưa dậy sớm.</a:t>
            </a:r>
            <a:endParaRPr lang="vi-VN" sz="4000" kern="0">
              <a:solidFill>
                <a:srgbClr val="0070C0"/>
              </a:solidFill>
              <a:latin typeface="Arial"/>
              <a:cs typeface="Arial"/>
              <a:sym typeface="Arial"/>
            </a:endParaRP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8846360" y="246217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8496233" y="3133427"/>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8035128" y="3830848"/>
            <a:ext cx="135531" cy="59114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A03DCA31-65E1-BE5B-3AA6-B9D7882F3898}"/>
              </a:ext>
            </a:extLst>
          </p:cNvPr>
          <p:cNvGrpSpPr/>
          <p:nvPr/>
        </p:nvGrpSpPr>
        <p:grpSpPr>
          <a:xfrm>
            <a:off x="8631765" y="4552332"/>
            <a:ext cx="214596" cy="591147"/>
            <a:chOff x="5362265" y="2534436"/>
            <a:chExt cx="259662" cy="591146"/>
          </a:xfrm>
        </p:grpSpPr>
        <p:cxnSp>
          <p:nvCxnSpPr>
            <p:cNvPr id="38" name="Straight Connector 37">
              <a:extLst>
                <a:ext uri="{FF2B5EF4-FFF2-40B4-BE49-F238E27FC236}">
                  <a16:creationId xmlns:a16="http://schemas.microsoft.com/office/drawing/2014/main" id="{D4CA4116-B006-BFA4-ABBC-11EF62AFAD0C}"/>
                </a:ext>
              </a:extLst>
            </p:cNvPr>
            <p:cNvCxnSpPr>
              <a:cxnSpLocks/>
            </p:cNvCxnSpPr>
            <p:nvPr/>
          </p:nvCxnSpPr>
          <p:spPr>
            <a:xfrm flipH="1">
              <a:off x="5362265"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053D7051-7320-F549-EF93-690F44905971}"/>
                </a:ext>
              </a:extLst>
            </p:cNvPr>
            <p:cNvCxnSpPr>
              <a:cxnSpLocks/>
            </p:cNvCxnSpPr>
            <p:nvPr/>
          </p:nvCxnSpPr>
          <p:spPr>
            <a:xfrm flipH="1">
              <a:off x="5486396" y="2534436"/>
              <a:ext cx="135531" cy="591146"/>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6" name="Google Shape;3729;p63">
            <a:extLst>
              <a:ext uri="{FF2B5EF4-FFF2-40B4-BE49-F238E27FC236}">
                <a16:creationId xmlns:a16="http://schemas.microsoft.com/office/drawing/2014/main" id="{9751A979-F640-7E5B-0994-FB0BAAB9486D}"/>
              </a:ext>
            </a:extLst>
          </p:cNvPr>
          <p:cNvGrpSpPr/>
          <p:nvPr/>
        </p:nvGrpSpPr>
        <p:grpSpPr>
          <a:xfrm flipH="1">
            <a:off x="1942432" y="91656"/>
            <a:ext cx="1539709" cy="1205051"/>
            <a:chOff x="4822900" y="3542600"/>
            <a:chExt cx="991825" cy="776250"/>
          </a:xfrm>
        </p:grpSpPr>
        <p:sp>
          <p:nvSpPr>
            <p:cNvPr id="7" name="Google Shape;3730;p63">
              <a:extLst>
                <a:ext uri="{FF2B5EF4-FFF2-40B4-BE49-F238E27FC236}">
                  <a16:creationId xmlns:a16="http://schemas.microsoft.com/office/drawing/2014/main" id="{7C1BC327-E8EB-BFAD-8FBD-CA2039774D43}"/>
                </a:ext>
              </a:extLst>
            </p:cNvPr>
            <p:cNvSpPr/>
            <p:nvPr/>
          </p:nvSpPr>
          <p:spPr>
            <a:xfrm>
              <a:off x="4822900" y="3542600"/>
              <a:ext cx="991825" cy="776250"/>
            </a:xfrm>
            <a:custGeom>
              <a:avLst/>
              <a:gdLst/>
              <a:ahLst/>
              <a:cxnLst/>
              <a:rect l="l" t="t" r="r" b="b"/>
              <a:pathLst>
                <a:path w="39673" h="31050" extrusionOk="0">
                  <a:moveTo>
                    <a:pt x="11131" y="1"/>
                  </a:moveTo>
                  <a:cubicBezTo>
                    <a:pt x="11020" y="1"/>
                    <a:pt x="10909" y="15"/>
                    <a:pt x="10800" y="45"/>
                  </a:cubicBezTo>
                  <a:cubicBezTo>
                    <a:pt x="10455" y="152"/>
                    <a:pt x="10157" y="391"/>
                    <a:pt x="10014" y="724"/>
                  </a:cubicBezTo>
                  <a:lnTo>
                    <a:pt x="8097" y="4832"/>
                  </a:lnTo>
                  <a:lnTo>
                    <a:pt x="5514" y="5629"/>
                  </a:lnTo>
                  <a:cubicBezTo>
                    <a:pt x="5133" y="5748"/>
                    <a:pt x="4823" y="6058"/>
                    <a:pt x="4680" y="6451"/>
                  </a:cubicBezTo>
                  <a:cubicBezTo>
                    <a:pt x="4561" y="6832"/>
                    <a:pt x="4621" y="7272"/>
                    <a:pt x="4883" y="7594"/>
                  </a:cubicBezTo>
                  <a:lnTo>
                    <a:pt x="5395" y="8284"/>
                  </a:lnTo>
                  <a:cubicBezTo>
                    <a:pt x="4597" y="8523"/>
                    <a:pt x="3966" y="9213"/>
                    <a:pt x="3847" y="10082"/>
                  </a:cubicBezTo>
                  <a:cubicBezTo>
                    <a:pt x="3823" y="10308"/>
                    <a:pt x="3823" y="10511"/>
                    <a:pt x="3871" y="10725"/>
                  </a:cubicBezTo>
                  <a:cubicBezTo>
                    <a:pt x="3775" y="10689"/>
                    <a:pt x="3668" y="10666"/>
                    <a:pt x="3573" y="10666"/>
                  </a:cubicBezTo>
                  <a:cubicBezTo>
                    <a:pt x="3490" y="10642"/>
                    <a:pt x="3406" y="10642"/>
                    <a:pt x="3311" y="10642"/>
                  </a:cubicBezTo>
                  <a:cubicBezTo>
                    <a:pt x="2394" y="10642"/>
                    <a:pt x="1608" y="11332"/>
                    <a:pt x="1489" y="12249"/>
                  </a:cubicBezTo>
                  <a:cubicBezTo>
                    <a:pt x="1430" y="12749"/>
                    <a:pt x="1549" y="13237"/>
                    <a:pt x="1846" y="13618"/>
                  </a:cubicBezTo>
                  <a:cubicBezTo>
                    <a:pt x="2049" y="13892"/>
                    <a:pt x="2323" y="14083"/>
                    <a:pt x="2620" y="14214"/>
                  </a:cubicBezTo>
                  <a:cubicBezTo>
                    <a:pt x="1323" y="14416"/>
                    <a:pt x="275" y="15440"/>
                    <a:pt x="96" y="16762"/>
                  </a:cubicBezTo>
                  <a:cubicBezTo>
                    <a:pt x="1" y="17547"/>
                    <a:pt x="203" y="18321"/>
                    <a:pt x="680" y="18952"/>
                  </a:cubicBezTo>
                  <a:cubicBezTo>
                    <a:pt x="1156" y="19572"/>
                    <a:pt x="1858" y="19976"/>
                    <a:pt x="2644" y="20083"/>
                  </a:cubicBezTo>
                  <a:cubicBezTo>
                    <a:pt x="2775" y="20095"/>
                    <a:pt x="2918" y="20107"/>
                    <a:pt x="3049" y="20107"/>
                  </a:cubicBezTo>
                  <a:cubicBezTo>
                    <a:pt x="3597" y="20107"/>
                    <a:pt x="4121" y="19964"/>
                    <a:pt x="4561" y="19691"/>
                  </a:cubicBezTo>
                  <a:cubicBezTo>
                    <a:pt x="4585" y="19714"/>
                    <a:pt x="4585" y="19726"/>
                    <a:pt x="4597" y="19738"/>
                  </a:cubicBezTo>
                  <a:cubicBezTo>
                    <a:pt x="4418" y="20036"/>
                    <a:pt x="4299" y="20369"/>
                    <a:pt x="4287" y="20703"/>
                  </a:cubicBezTo>
                  <a:cubicBezTo>
                    <a:pt x="4240" y="21262"/>
                    <a:pt x="4418" y="21798"/>
                    <a:pt x="4787" y="22227"/>
                  </a:cubicBezTo>
                  <a:cubicBezTo>
                    <a:pt x="5192" y="22691"/>
                    <a:pt x="5740" y="22941"/>
                    <a:pt x="6371" y="22941"/>
                  </a:cubicBezTo>
                  <a:lnTo>
                    <a:pt x="6442" y="22941"/>
                  </a:lnTo>
                  <a:cubicBezTo>
                    <a:pt x="6633" y="23715"/>
                    <a:pt x="6907" y="24477"/>
                    <a:pt x="7288" y="25322"/>
                  </a:cubicBezTo>
                  <a:cubicBezTo>
                    <a:pt x="7895" y="26680"/>
                    <a:pt x="8824" y="27882"/>
                    <a:pt x="9967" y="28787"/>
                  </a:cubicBezTo>
                  <a:cubicBezTo>
                    <a:pt x="10097" y="28894"/>
                    <a:pt x="10240" y="29001"/>
                    <a:pt x="10371" y="29085"/>
                  </a:cubicBezTo>
                  <a:cubicBezTo>
                    <a:pt x="10395" y="29096"/>
                    <a:pt x="10431" y="29132"/>
                    <a:pt x="10478" y="29144"/>
                  </a:cubicBezTo>
                  <a:cubicBezTo>
                    <a:pt x="10574" y="29216"/>
                    <a:pt x="10681" y="29275"/>
                    <a:pt x="10788" y="29358"/>
                  </a:cubicBezTo>
                  <a:cubicBezTo>
                    <a:pt x="10812" y="29370"/>
                    <a:pt x="10848" y="29382"/>
                    <a:pt x="10895" y="29418"/>
                  </a:cubicBezTo>
                  <a:cubicBezTo>
                    <a:pt x="10990" y="29477"/>
                    <a:pt x="11110" y="29549"/>
                    <a:pt x="11217" y="29608"/>
                  </a:cubicBezTo>
                  <a:cubicBezTo>
                    <a:pt x="11252" y="29620"/>
                    <a:pt x="11264" y="29632"/>
                    <a:pt x="11288" y="29656"/>
                  </a:cubicBezTo>
                  <a:lnTo>
                    <a:pt x="11645" y="29835"/>
                  </a:lnTo>
                  <a:cubicBezTo>
                    <a:pt x="11669" y="29847"/>
                    <a:pt x="11693" y="29847"/>
                    <a:pt x="11705" y="29858"/>
                  </a:cubicBezTo>
                  <a:cubicBezTo>
                    <a:pt x="11848" y="29918"/>
                    <a:pt x="11967" y="29978"/>
                    <a:pt x="12098" y="30025"/>
                  </a:cubicBezTo>
                  <a:lnTo>
                    <a:pt x="12122" y="30037"/>
                  </a:lnTo>
                  <a:cubicBezTo>
                    <a:pt x="12264" y="30097"/>
                    <a:pt x="12395" y="30144"/>
                    <a:pt x="12538" y="30192"/>
                  </a:cubicBezTo>
                  <a:cubicBezTo>
                    <a:pt x="12562" y="30192"/>
                    <a:pt x="12562" y="30192"/>
                    <a:pt x="12574" y="30204"/>
                  </a:cubicBezTo>
                  <a:cubicBezTo>
                    <a:pt x="12717" y="30251"/>
                    <a:pt x="12860" y="30287"/>
                    <a:pt x="13003" y="30335"/>
                  </a:cubicBezTo>
                  <a:cubicBezTo>
                    <a:pt x="14122" y="30668"/>
                    <a:pt x="15396" y="30871"/>
                    <a:pt x="16944" y="30978"/>
                  </a:cubicBezTo>
                  <a:cubicBezTo>
                    <a:pt x="17682" y="31025"/>
                    <a:pt x="18337" y="31049"/>
                    <a:pt x="18944" y="31049"/>
                  </a:cubicBezTo>
                  <a:cubicBezTo>
                    <a:pt x="21730" y="31049"/>
                    <a:pt x="23944" y="30561"/>
                    <a:pt x="25683" y="29549"/>
                  </a:cubicBezTo>
                  <a:cubicBezTo>
                    <a:pt x="27481" y="28501"/>
                    <a:pt x="29112" y="27061"/>
                    <a:pt x="30374" y="25382"/>
                  </a:cubicBezTo>
                  <a:cubicBezTo>
                    <a:pt x="30517" y="25608"/>
                    <a:pt x="30671" y="25810"/>
                    <a:pt x="30838" y="26037"/>
                  </a:cubicBezTo>
                  <a:cubicBezTo>
                    <a:pt x="31350" y="26691"/>
                    <a:pt x="31969" y="27251"/>
                    <a:pt x="32660" y="27715"/>
                  </a:cubicBezTo>
                  <a:cubicBezTo>
                    <a:pt x="33005" y="27942"/>
                    <a:pt x="33374" y="28144"/>
                    <a:pt x="33815" y="28346"/>
                  </a:cubicBezTo>
                  <a:cubicBezTo>
                    <a:pt x="34255" y="28537"/>
                    <a:pt x="34708" y="28644"/>
                    <a:pt x="35136" y="28644"/>
                  </a:cubicBezTo>
                  <a:cubicBezTo>
                    <a:pt x="36017" y="28644"/>
                    <a:pt x="36827" y="28239"/>
                    <a:pt x="37387" y="27525"/>
                  </a:cubicBezTo>
                  <a:cubicBezTo>
                    <a:pt x="38006" y="26715"/>
                    <a:pt x="38220" y="25608"/>
                    <a:pt x="37946" y="24548"/>
                  </a:cubicBezTo>
                  <a:cubicBezTo>
                    <a:pt x="37637" y="23310"/>
                    <a:pt x="36934" y="22155"/>
                    <a:pt x="35922" y="21107"/>
                  </a:cubicBezTo>
                  <a:cubicBezTo>
                    <a:pt x="37708" y="20012"/>
                    <a:pt x="39673" y="18369"/>
                    <a:pt x="39089" y="15797"/>
                  </a:cubicBezTo>
                  <a:lnTo>
                    <a:pt x="39077" y="15726"/>
                  </a:lnTo>
                  <a:cubicBezTo>
                    <a:pt x="38756" y="14476"/>
                    <a:pt x="37756" y="13726"/>
                    <a:pt x="36410" y="13726"/>
                  </a:cubicBezTo>
                  <a:cubicBezTo>
                    <a:pt x="34946" y="13726"/>
                    <a:pt x="33243" y="14619"/>
                    <a:pt x="32457" y="15226"/>
                  </a:cubicBezTo>
                  <a:cubicBezTo>
                    <a:pt x="32207" y="15428"/>
                    <a:pt x="31969" y="15619"/>
                    <a:pt x="31743" y="15821"/>
                  </a:cubicBezTo>
                  <a:cubicBezTo>
                    <a:pt x="31457" y="14916"/>
                    <a:pt x="31088" y="14035"/>
                    <a:pt x="30624" y="13225"/>
                  </a:cubicBezTo>
                  <a:cubicBezTo>
                    <a:pt x="30136" y="12356"/>
                    <a:pt x="29564" y="11594"/>
                    <a:pt x="28886" y="10916"/>
                  </a:cubicBezTo>
                  <a:cubicBezTo>
                    <a:pt x="28897" y="10868"/>
                    <a:pt x="28909" y="10844"/>
                    <a:pt x="28933" y="10797"/>
                  </a:cubicBezTo>
                  <a:cubicBezTo>
                    <a:pt x="29147" y="10189"/>
                    <a:pt x="29267" y="9570"/>
                    <a:pt x="29302" y="8963"/>
                  </a:cubicBezTo>
                  <a:lnTo>
                    <a:pt x="29302" y="8761"/>
                  </a:lnTo>
                  <a:cubicBezTo>
                    <a:pt x="29302" y="7963"/>
                    <a:pt x="29136" y="7225"/>
                    <a:pt x="28826" y="6582"/>
                  </a:cubicBezTo>
                  <a:cubicBezTo>
                    <a:pt x="28790" y="6510"/>
                    <a:pt x="28755" y="6451"/>
                    <a:pt x="28719" y="6379"/>
                  </a:cubicBezTo>
                  <a:cubicBezTo>
                    <a:pt x="28671" y="6296"/>
                    <a:pt x="28647" y="6237"/>
                    <a:pt x="28600" y="6177"/>
                  </a:cubicBezTo>
                  <a:cubicBezTo>
                    <a:pt x="28171" y="5522"/>
                    <a:pt x="27576" y="5022"/>
                    <a:pt x="26814" y="4689"/>
                  </a:cubicBezTo>
                  <a:cubicBezTo>
                    <a:pt x="26147" y="4391"/>
                    <a:pt x="25397" y="4248"/>
                    <a:pt x="24587" y="4248"/>
                  </a:cubicBezTo>
                  <a:cubicBezTo>
                    <a:pt x="23813" y="4248"/>
                    <a:pt x="22980" y="4379"/>
                    <a:pt x="22039" y="4653"/>
                  </a:cubicBezTo>
                  <a:cubicBezTo>
                    <a:pt x="21230" y="4867"/>
                    <a:pt x="20456" y="5153"/>
                    <a:pt x="19706" y="5498"/>
                  </a:cubicBezTo>
                  <a:lnTo>
                    <a:pt x="19611" y="2927"/>
                  </a:lnTo>
                  <a:cubicBezTo>
                    <a:pt x="19599" y="2534"/>
                    <a:pt x="19408" y="2165"/>
                    <a:pt x="19075" y="1938"/>
                  </a:cubicBezTo>
                  <a:cubicBezTo>
                    <a:pt x="18857" y="1785"/>
                    <a:pt x="18601" y="1703"/>
                    <a:pt x="18343" y="1703"/>
                  </a:cubicBezTo>
                  <a:cubicBezTo>
                    <a:pt x="18221" y="1703"/>
                    <a:pt x="18098" y="1721"/>
                    <a:pt x="17979" y="1760"/>
                  </a:cubicBezTo>
                  <a:lnTo>
                    <a:pt x="15491" y="2534"/>
                  </a:lnTo>
                  <a:lnTo>
                    <a:pt x="11824" y="200"/>
                  </a:lnTo>
                  <a:cubicBezTo>
                    <a:pt x="11612" y="70"/>
                    <a:pt x="11372" y="1"/>
                    <a:pt x="111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731;p63">
              <a:extLst>
                <a:ext uri="{FF2B5EF4-FFF2-40B4-BE49-F238E27FC236}">
                  <a16:creationId xmlns:a16="http://schemas.microsoft.com/office/drawing/2014/main" id="{992CAC83-F74D-FC36-6907-5A2A4207E004}"/>
                </a:ext>
              </a:extLst>
            </p:cNvPr>
            <p:cNvSpPr/>
            <p:nvPr/>
          </p:nvSpPr>
          <p:spPr>
            <a:xfrm>
              <a:off x="5043775" y="3574075"/>
              <a:ext cx="168500" cy="124150"/>
            </a:xfrm>
            <a:custGeom>
              <a:avLst/>
              <a:gdLst/>
              <a:ahLst/>
              <a:cxnLst/>
              <a:rect l="l" t="t" r="r" b="b"/>
              <a:pathLst>
                <a:path w="6740" h="4966" extrusionOk="0">
                  <a:moveTo>
                    <a:pt x="2322" y="1"/>
                  </a:moveTo>
                  <a:lnTo>
                    <a:pt x="0" y="4966"/>
                  </a:lnTo>
                  <a:lnTo>
                    <a:pt x="0" y="4966"/>
                  </a:lnTo>
                  <a:lnTo>
                    <a:pt x="6739" y="2811"/>
                  </a:lnTo>
                  <a:lnTo>
                    <a:pt x="2322"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732;p63">
              <a:extLst>
                <a:ext uri="{FF2B5EF4-FFF2-40B4-BE49-F238E27FC236}">
                  <a16:creationId xmlns:a16="http://schemas.microsoft.com/office/drawing/2014/main" id="{7001CE4A-23EC-A0B8-106D-009F7EB1BE5C}"/>
                </a:ext>
              </a:extLst>
            </p:cNvPr>
            <p:cNvSpPr/>
            <p:nvPr/>
          </p:nvSpPr>
          <p:spPr>
            <a:xfrm>
              <a:off x="5266425" y="3680650"/>
              <a:ext cx="276850" cy="163425"/>
            </a:xfrm>
            <a:custGeom>
              <a:avLst/>
              <a:gdLst/>
              <a:ahLst/>
              <a:cxnLst/>
              <a:rect l="l" t="t" r="r" b="b"/>
              <a:pathLst>
                <a:path w="11074" h="6537" extrusionOk="0">
                  <a:moveTo>
                    <a:pt x="6858" y="0"/>
                  </a:moveTo>
                  <a:cubicBezTo>
                    <a:pt x="6117" y="0"/>
                    <a:pt x="5362" y="147"/>
                    <a:pt x="4656" y="345"/>
                  </a:cubicBezTo>
                  <a:cubicBezTo>
                    <a:pt x="2989" y="810"/>
                    <a:pt x="1405" y="1548"/>
                    <a:pt x="0" y="2536"/>
                  </a:cubicBezTo>
                  <a:lnTo>
                    <a:pt x="9013" y="6537"/>
                  </a:lnTo>
                  <a:cubicBezTo>
                    <a:pt x="10609" y="4822"/>
                    <a:pt x="11073" y="1429"/>
                    <a:pt x="8585" y="334"/>
                  </a:cubicBezTo>
                  <a:cubicBezTo>
                    <a:pt x="8039" y="95"/>
                    <a:pt x="7453" y="0"/>
                    <a:pt x="6858" y="0"/>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733;p63">
              <a:extLst>
                <a:ext uri="{FF2B5EF4-FFF2-40B4-BE49-F238E27FC236}">
                  <a16:creationId xmlns:a16="http://schemas.microsoft.com/office/drawing/2014/main" id="{CDAB321D-C868-0091-1079-24F57DA1209F}"/>
                </a:ext>
              </a:extLst>
            </p:cNvPr>
            <p:cNvSpPr/>
            <p:nvPr/>
          </p:nvSpPr>
          <p:spPr>
            <a:xfrm>
              <a:off x="5286650" y="3712150"/>
              <a:ext cx="227450" cy="28700"/>
            </a:xfrm>
            <a:custGeom>
              <a:avLst/>
              <a:gdLst/>
              <a:ahLst/>
              <a:cxnLst/>
              <a:rect l="l" t="t" r="r" b="b"/>
              <a:pathLst>
                <a:path w="9098" h="1148" extrusionOk="0">
                  <a:moveTo>
                    <a:pt x="7059" y="1"/>
                  </a:moveTo>
                  <a:cubicBezTo>
                    <a:pt x="6694" y="1"/>
                    <a:pt x="6317" y="9"/>
                    <a:pt x="5930" y="26"/>
                  </a:cubicBezTo>
                  <a:cubicBezTo>
                    <a:pt x="5097" y="62"/>
                    <a:pt x="4311" y="145"/>
                    <a:pt x="3597" y="252"/>
                  </a:cubicBezTo>
                  <a:cubicBezTo>
                    <a:pt x="2882" y="348"/>
                    <a:pt x="2239" y="490"/>
                    <a:pt x="1704" y="621"/>
                  </a:cubicBezTo>
                  <a:cubicBezTo>
                    <a:pt x="1430" y="681"/>
                    <a:pt x="1192" y="752"/>
                    <a:pt x="989" y="812"/>
                  </a:cubicBezTo>
                  <a:cubicBezTo>
                    <a:pt x="775" y="871"/>
                    <a:pt x="596" y="931"/>
                    <a:pt x="453" y="979"/>
                  </a:cubicBezTo>
                  <a:cubicBezTo>
                    <a:pt x="156" y="1062"/>
                    <a:pt x="1" y="1121"/>
                    <a:pt x="1" y="1145"/>
                  </a:cubicBezTo>
                  <a:cubicBezTo>
                    <a:pt x="2" y="1147"/>
                    <a:pt x="6" y="1147"/>
                    <a:pt x="12" y="1147"/>
                  </a:cubicBezTo>
                  <a:cubicBezTo>
                    <a:pt x="102" y="1147"/>
                    <a:pt x="720" y="977"/>
                    <a:pt x="1727" y="764"/>
                  </a:cubicBezTo>
                  <a:cubicBezTo>
                    <a:pt x="2263" y="657"/>
                    <a:pt x="2906" y="550"/>
                    <a:pt x="3609" y="455"/>
                  </a:cubicBezTo>
                  <a:cubicBezTo>
                    <a:pt x="4323" y="359"/>
                    <a:pt x="5109" y="288"/>
                    <a:pt x="5930" y="252"/>
                  </a:cubicBezTo>
                  <a:cubicBezTo>
                    <a:pt x="6347" y="234"/>
                    <a:pt x="6752" y="225"/>
                    <a:pt x="7142" y="225"/>
                  </a:cubicBezTo>
                  <a:cubicBezTo>
                    <a:pt x="7532" y="225"/>
                    <a:pt x="7907" y="234"/>
                    <a:pt x="8264" y="252"/>
                  </a:cubicBezTo>
                  <a:cubicBezTo>
                    <a:pt x="8562" y="264"/>
                    <a:pt x="8823" y="276"/>
                    <a:pt x="9097" y="288"/>
                  </a:cubicBezTo>
                  <a:cubicBezTo>
                    <a:pt x="9062" y="217"/>
                    <a:pt x="9026" y="157"/>
                    <a:pt x="8978" y="97"/>
                  </a:cubicBezTo>
                  <a:cubicBezTo>
                    <a:pt x="8776" y="86"/>
                    <a:pt x="8538" y="50"/>
                    <a:pt x="8276" y="38"/>
                  </a:cubicBezTo>
                  <a:cubicBezTo>
                    <a:pt x="7887" y="12"/>
                    <a:pt x="7480" y="1"/>
                    <a:pt x="7059"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734;p63">
              <a:extLst>
                <a:ext uri="{FF2B5EF4-FFF2-40B4-BE49-F238E27FC236}">
                  <a16:creationId xmlns:a16="http://schemas.microsoft.com/office/drawing/2014/main" id="{BC852503-9B26-0B80-45C8-3828584185E9}"/>
                </a:ext>
              </a:extLst>
            </p:cNvPr>
            <p:cNvSpPr/>
            <p:nvPr/>
          </p:nvSpPr>
          <p:spPr>
            <a:xfrm>
              <a:off x="5281300" y="3743000"/>
              <a:ext cx="242025" cy="22500"/>
            </a:xfrm>
            <a:custGeom>
              <a:avLst/>
              <a:gdLst/>
              <a:ahLst/>
              <a:cxnLst/>
              <a:rect l="l" t="t" r="r" b="b"/>
              <a:pathLst>
                <a:path w="9681" h="900" extrusionOk="0">
                  <a:moveTo>
                    <a:pt x="4084" y="0"/>
                  </a:moveTo>
                  <a:cubicBezTo>
                    <a:pt x="3861" y="0"/>
                    <a:pt x="3643" y="3"/>
                    <a:pt x="3430" y="6"/>
                  </a:cubicBezTo>
                  <a:cubicBezTo>
                    <a:pt x="2751" y="30"/>
                    <a:pt x="2132" y="66"/>
                    <a:pt x="1632" y="126"/>
                  </a:cubicBezTo>
                  <a:cubicBezTo>
                    <a:pt x="1382" y="161"/>
                    <a:pt x="1144" y="185"/>
                    <a:pt x="953" y="221"/>
                  </a:cubicBezTo>
                  <a:cubicBezTo>
                    <a:pt x="739" y="245"/>
                    <a:pt x="572" y="280"/>
                    <a:pt x="429" y="304"/>
                  </a:cubicBezTo>
                  <a:cubicBezTo>
                    <a:pt x="143" y="364"/>
                    <a:pt x="1" y="399"/>
                    <a:pt x="1" y="411"/>
                  </a:cubicBezTo>
                  <a:cubicBezTo>
                    <a:pt x="1" y="417"/>
                    <a:pt x="15" y="419"/>
                    <a:pt x="42" y="419"/>
                  </a:cubicBezTo>
                  <a:cubicBezTo>
                    <a:pt x="198" y="419"/>
                    <a:pt x="783" y="341"/>
                    <a:pt x="1644" y="280"/>
                  </a:cubicBezTo>
                  <a:cubicBezTo>
                    <a:pt x="2156" y="233"/>
                    <a:pt x="2763" y="221"/>
                    <a:pt x="3430" y="209"/>
                  </a:cubicBezTo>
                  <a:cubicBezTo>
                    <a:pt x="4096" y="209"/>
                    <a:pt x="4846" y="221"/>
                    <a:pt x="5620" y="280"/>
                  </a:cubicBezTo>
                  <a:cubicBezTo>
                    <a:pt x="6394" y="340"/>
                    <a:pt x="7144" y="423"/>
                    <a:pt x="7787" y="530"/>
                  </a:cubicBezTo>
                  <a:cubicBezTo>
                    <a:pt x="8466" y="638"/>
                    <a:pt x="9061" y="757"/>
                    <a:pt x="9549" y="876"/>
                  </a:cubicBezTo>
                  <a:cubicBezTo>
                    <a:pt x="9597" y="888"/>
                    <a:pt x="9621" y="888"/>
                    <a:pt x="9668" y="899"/>
                  </a:cubicBezTo>
                  <a:lnTo>
                    <a:pt x="9668" y="745"/>
                  </a:lnTo>
                  <a:cubicBezTo>
                    <a:pt x="9680" y="721"/>
                    <a:pt x="9657" y="709"/>
                    <a:pt x="9621" y="709"/>
                  </a:cubicBezTo>
                  <a:cubicBezTo>
                    <a:pt x="9133" y="578"/>
                    <a:pt x="8525" y="447"/>
                    <a:pt x="7847" y="328"/>
                  </a:cubicBezTo>
                  <a:cubicBezTo>
                    <a:pt x="7180" y="209"/>
                    <a:pt x="6442" y="114"/>
                    <a:pt x="5656" y="54"/>
                  </a:cubicBezTo>
                  <a:cubicBezTo>
                    <a:pt x="5105" y="13"/>
                    <a:pt x="4582" y="0"/>
                    <a:pt x="408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735;p63">
              <a:extLst>
                <a:ext uri="{FF2B5EF4-FFF2-40B4-BE49-F238E27FC236}">
                  <a16:creationId xmlns:a16="http://schemas.microsoft.com/office/drawing/2014/main" id="{B64D2EC7-ED2C-A976-5AAD-9A842814F6BC}"/>
                </a:ext>
              </a:extLst>
            </p:cNvPr>
            <p:cNvSpPr/>
            <p:nvPr/>
          </p:nvSpPr>
          <p:spPr>
            <a:xfrm>
              <a:off x="5311950" y="3774600"/>
              <a:ext cx="206300" cy="27200"/>
            </a:xfrm>
            <a:custGeom>
              <a:avLst/>
              <a:gdLst/>
              <a:ahLst/>
              <a:cxnLst/>
              <a:rect l="l" t="t" r="r" b="b"/>
              <a:pathLst>
                <a:path w="8252" h="1088" extrusionOk="0">
                  <a:moveTo>
                    <a:pt x="2362" y="1"/>
                  </a:moveTo>
                  <a:cubicBezTo>
                    <a:pt x="2116" y="1"/>
                    <a:pt x="1885" y="7"/>
                    <a:pt x="1668" y="16"/>
                  </a:cubicBezTo>
                  <a:cubicBezTo>
                    <a:pt x="1418" y="16"/>
                    <a:pt x="1180" y="28"/>
                    <a:pt x="977" y="40"/>
                  </a:cubicBezTo>
                  <a:cubicBezTo>
                    <a:pt x="763" y="52"/>
                    <a:pt x="584" y="76"/>
                    <a:pt x="453" y="88"/>
                  </a:cubicBezTo>
                  <a:cubicBezTo>
                    <a:pt x="168" y="112"/>
                    <a:pt x="1" y="147"/>
                    <a:pt x="1" y="159"/>
                  </a:cubicBezTo>
                  <a:cubicBezTo>
                    <a:pt x="1" y="171"/>
                    <a:pt x="72" y="175"/>
                    <a:pt x="206" y="175"/>
                  </a:cubicBezTo>
                  <a:cubicBezTo>
                    <a:pt x="472" y="175"/>
                    <a:pt x="985" y="159"/>
                    <a:pt x="1668" y="159"/>
                  </a:cubicBezTo>
                  <a:cubicBezTo>
                    <a:pt x="2180" y="159"/>
                    <a:pt x="2787" y="195"/>
                    <a:pt x="3478" y="231"/>
                  </a:cubicBezTo>
                  <a:cubicBezTo>
                    <a:pt x="4144" y="290"/>
                    <a:pt x="4883" y="386"/>
                    <a:pt x="5656" y="505"/>
                  </a:cubicBezTo>
                  <a:cubicBezTo>
                    <a:pt x="6430" y="636"/>
                    <a:pt x="7169" y="802"/>
                    <a:pt x="7823" y="981"/>
                  </a:cubicBezTo>
                  <a:cubicBezTo>
                    <a:pt x="7954" y="1005"/>
                    <a:pt x="8073" y="1052"/>
                    <a:pt x="8192" y="1088"/>
                  </a:cubicBezTo>
                  <a:cubicBezTo>
                    <a:pt x="8216" y="1028"/>
                    <a:pt x="8240" y="969"/>
                    <a:pt x="8252" y="886"/>
                  </a:cubicBezTo>
                  <a:cubicBezTo>
                    <a:pt x="8121" y="862"/>
                    <a:pt x="8002" y="814"/>
                    <a:pt x="7859" y="790"/>
                  </a:cubicBezTo>
                  <a:cubicBezTo>
                    <a:pt x="7204" y="612"/>
                    <a:pt x="6478" y="433"/>
                    <a:pt x="5692" y="290"/>
                  </a:cubicBezTo>
                  <a:cubicBezTo>
                    <a:pt x="4918" y="159"/>
                    <a:pt x="4156" y="88"/>
                    <a:pt x="3489" y="40"/>
                  </a:cubicBezTo>
                  <a:cubicBezTo>
                    <a:pt x="3085" y="12"/>
                    <a:pt x="2709" y="1"/>
                    <a:pt x="236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 name="Google Shape;3736;p63">
              <a:extLst>
                <a:ext uri="{FF2B5EF4-FFF2-40B4-BE49-F238E27FC236}">
                  <a16:creationId xmlns:a16="http://schemas.microsoft.com/office/drawing/2014/main" id="{40AE3F8C-CDA2-488B-A051-C0822DE174E4}"/>
                </a:ext>
              </a:extLst>
            </p:cNvPr>
            <p:cNvSpPr/>
            <p:nvPr/>
          </p:nvSpPr>
          <p:spPr>
            <a:xfrm>
              <a:off x="5516750" y="3797325"/>
              <a:ext cx="1500" cy="4775"/>
            </a:xfrm>
            <a:custGeom>
              <a:avLst/>
              <a:gdLst/>
              <a:ahLst/>
              <a:cxnLst/>
              <a:rect l="l" t="t" r="r" b="b"/>
              <a:pathLst>
                <a:path w="60" h="191" extrusionOk="0">
                  <a:moveTo>
                    <a:pt x="60" y="0"/>
                  </a:moveTo>
                  <a:lnTo>
                    <a:pt x="38" y="71"/>
                  </a:lnTo>
                  <a:lnTo>
                    <a:pt x="38" y="71"/>
                  </a:lnTo>
                  <a:cubicBezTo>
                    <a:pt x="47" y="47"/>
                    <a:pt x="55" y="24"/>
                    <a:pt x="60" y="0"/>
                  </a:cubicBezTo>
                  <a:close/>
                  <a:moveTo>
                    <a:pt x="38" y="71"/>
                  </a:moveTo>
                  <a:lnTo>
                    <a:pt x="38" y="71"/>
                  </a:lnTo>
                  <a:cubicBezTo>
                    <a:pt x="24" y="108"/>
                    <a:pt x="8" y="147"/>
                    <a:pt x="0" y="191"/>
                  </a:cubicBezTo>
                  <a:lnTo>
                    <a:pt x="38" y="71"/>
                  </a:lnTo>
                  <a:close/>
                </a:path>
              </a:pathLst>
            </a:custGeom>
            <a:solidFill>
              <a:srgbClr val="302C6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5" name="Google Shape;3737;p63">
              <a:extLst>
                <a:ext uri="{FF2B5EF4-FFF2-40B4-BE49-F238E27FC236}">
                  <a16:creationId xmlns:a16="http://schemas.microsoft.com/office/drawing/2014/main" id="{C5C884D5-C161-422B-8D63-7E6ECDA6FF42}"/>
                </a:ext>
              </a:extLst>
            </p:cNvPr>
            <p:cNvSpPr/>
            <p:nvPr/>
          </p:nvSpPr>
          <p:spPr>
            <a:xfrm>
              <a:off x="4955975" y="3728200"/>
              <a:ext cx="827500" cy="558050"/>
            </a:xfrm>
            <a:custGeom>
              <a:avLst/>
              <a:gdLst/>
              <a:ahLst/>
              <a:cxnLst/>
              <a:rect l="l" t="t" r="r" b="b"/>
              <a:pathLst>
                <a:path w="33100" h="22322" extrusionOk="0">
                  <a:moveTo>
                    <a:pt x="12024" y="1"/>
                  </a:moveTo>
                  <a:cubicBezTo>
                    <a:pt x="10257" y="1"/>
                    <a:pt x="8487" y="452"/>
                    <a:pt x="6953" y="1349"/>
                  </a:cubicBezTo>
                  <a:cubicBezTo>
                    <a:pt x="3917" y="3123"/>
                    <a:pt x="1596" y="6933"/>
                    <a:pt x="2000" y="10481"/>
                  </a:cubicBezTo>
                  <a:cubicBezTo>
                    <a:pt x="1679" y="10350"/>
                    <a:pt x="1357" y="10219"/>
                    <a:pt x="1012" y="10219"/>
                  </a:cubicBezTo>
                  <a:cubicBezTo>
                    <a:pt x="667" y="10219"/>
                    <a:pt x="298" y="10385"/>
                    <a:pt x="167" y="10695"/>
                  </a:cubicBezTo>
                  <a:cubicBezTo>
                    <a:pt x="0" y="11052"/>
                    <a:pt x="191" y="11481"/>
                    <a:pt x="512" y="11719"/>
                  </a:cubicBezTo>
                  <a:cubicBezTo>
                    <a:pt x="822" y="11957"/>
                    <a:pt x="1203" y="12052"/>
                    <a:pt x="1584" y="12136"/>
                  </a:cubicBezTo>
                  <a:cubicBezTo>
                    <a:pt x="1262" y="12267"/>
                    <a:pt x="953" y="12409"/>
                    <a:pt x="691" y="12612"/>
                  </a:cubicBezTo>
                  <a:cubicBezTo>
                    <a:pt x="274" y="12957"/>
                    <a:pt x="72" y="13505"/>
                    <a:pt x="453" y="13957"/>
                  </a:cubicBezTo>
                  <a:cubicBezTo>
                    <a:pt x="624" y="14157"/>
                    <a:pt x="837" y="14228"/>
                    <a:pt x="1065" y="14228"/>
                  </a:cubicBezTo>
                  <a:cubicBezTo>
                    <a:pt x="1422" y="14228"/>
                    <a:pt x="1816" y="14052"/>
                    <a:pt x="2143" y="13922"/>
                  </a:cubicBezTo>
                  <a:cubicBezTo>
                    <a:pt x="2310" y="15172"/>
                    <a:pt x="2619" y="16196"/>
                    <a:pt x="3143" y="17351"/>
                  </a:cubicBezTo>
                  <a:cubicBezTo>
                    <a:pt x="3667" y="18505"/>
                    <a:pt x="4465" y="19553"/>
                    <a:pt x="5465" y="20351"/>
                  </a:cubicBezTo>
                  <a:cubicBezTo>
                    <a:pt x="7180" y="21732"/>
                    <a:pt x="9620" y="22125"/>
                    <a:pt x="11740" y="22256"/>
                  </a:cubicBezTo>
                  <a:cubicBezTo>
                    <a:pt x="12371" y="22295"/>
                    <a:pt x="13018" y="22322"/>
                    <a:pt x="13670" y="22322"/>
                  </a:cubicBezTo>
                  <a:cubicBezTo>
                    <a:pt x="15787" y="22322"/>
                    <a:pt x="17953" y="22041"/>
                    <a:pt x="19764" y="20994"/>
                  </a:cubicBezTo>
                  <a:cubicBezTo>
                    <a:pt x="21979" y="19696"/>
                    <a:pt x="23884" y="17779"/>
                    <a:pt x="25134" y="15529"/>
                  </a:cubicBezTo>
                  <a:lnTo>
                    <a:pt x="25158" y="15457"/>
                  </a:lnTo>
                  <a:cubicBezTo>
                    <a:pt x="25551" y="16279"/>
                    <a:pt x="25968" y="17077"/>
                    <a:pt x="26539" y="17791"/>
                  </a:cubicBezTo>
                  <a:cubicBezTo>
                    <a:pt x="26968" y="18339"/>
                    <a:pt x="27492" y="18815"/>
                    <a:pt x="28075" y="19208"/>
                  </a:cubicBezTo>
                  <a:cubicBezTo>
                    <a:pt x="28385" y="19410"/>
                    <a:pt x="28706" y="19577"/>
                    <a:pt x="29039" y="19732"/>
                  </a:cubicBezTo>
                  <a:cubicBezTo>
                    <a:pt x="29329" y="19865"/>
                    <a:pt x="29604" y="19925"/>
                    <a:pt x="29859" y="19925"/>
                  </a:cubicBezTo>
                  <a:cubicBezTo>
                    <a:pt x="31020" y="19925"/>
                    <a:pt x="31755" y="18679"/>
                    <a:pt x="31433" y="17410"/>
                  </a:cubicBezTo>
                  <a:cubicBezTo>
                    <a:pt x="31004" y="15755"/>
                    <a:pt x="29813" y="14434"/>
                    <a:pt x="28456" y="13445"/>
                  </a:cubicBezTo>
                  <a:cubicBezTo>
                    <a:pt x="30123" y="12493"/>
                    <a:pt x="33099" y="11076"/>
                    <a:pt x="32552" y="8671"/>
                  </a:cubicBezTo>
                  <a:cubicBezTo>
                    <a:pt x="32552" y="8647"/>
                    <a:pt x="32540" y="8635"/>
                    <a:pt x="32540" y="8611"/>
                  </a:cubicBezTo>
                  <a:cubicBezTo>
                    <a:pt x="32338" y="7837"/>
                    <a:pt x="31775" y="7562"/>
                    <a:pt x="31097" y="7562"/>
                  </a:cubicBezTo>
                  <a:cubicBezTo>
                    <a:pt x="29973" y="7562"/>
                    <a:pt x="28532" y="8319"/>
                    <a:pt x="27908" y="8802"/>
                  </a:cubicBezTo>
                  <a:cubicBezTo>
                    <a:pt x="26956" y="9528"/>
                    <a:pt x="26194" y="10385"/>
                    <a:pt x="25706" y="11433"/>
                  </a:cubicBezTo>
                  <a:cubicBezTo>
                    <a:pt x="25599" y="9683"/>
                    <a:pt x="25075" y="7957"/>
                    <a:pt x="24217" y="6421"/>
                  </a:cubicBezTo>
                  <a:cubicBezTo>
                    <a:pt x="23134" y="4504"/>
                    <a:pt x="21729" y="3385"/>
                    <a:pt x="19895" y="2289"/>
                  </a:cubicBezTo>
                  <a:cubicBezTo>
                    <a:pt x="18074" y="1182"/>
                    <a:pt x="15847" y="503"/>
                    <a:pt x="13752" y="146"/>
                  </a:cubicBezTo>
                  <a:cubicBezTo>
                    <a:pt x="13182" y="49"/>
                    <a:pt x="12603" y="1"/>
                    <a:pt x="12024" y="1"/>
                  </a:cubicBezTo>
                  <a:close/>
                </a:path>
              </a:pathLst>
            </a:custGeom>
            <a:solidFill>
              <a:srgbClr val="FFC96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 name="Google Shape;3738;p63">
              <a:extLst>
                <a:ext uri="{FF2B5EF4-FFF2-40B4-BE49-F238E27FC236}">
                  <a16:creationId xmlns:a16="http://schemas.microsoft.com/office/drawing/2014/main" id="{766B53C3-6182-3B77-F0DD-52CAC4546E0F}"/>
                </a:ext>
              </a:extLst>
            </p:cNvPr>
            <p:cNvSpPr/>
            <p:nvPr/>
          </p:nvSpPr>
          <p:spPr>
            <a:xfrm>
              <a:off x="4955375" y="3736300"/>
              <a:ext cx="326550" cy="537300"/>
            </a:xfrm>
            <a:custGeom>
              <a:avLst/>
              <a:gdLst/>
              <a:ahLst/>
              <a:cxnLst/>
              <a:rect l="l" t="t" r="r" b="b"/>
              <a:pathLst>
                <a:path w="13062" h="21492" extrusionOk="0">
                  <a:moveTo>
                    <a:pt x="9478" y="1"/>
                  </a:moveTo>
                  <a:cubicBezTo>
                    <a:pt x="8597" y="215"/>
                    <a:pt x="7739" y="560"/>
                    <a:pt x="6942" y="1025"/>
                  </a:cubicBezTo>
                  <a:cubicBezTo>
                    <a:pt x="3906" y="2799"/>
                    <a:pt x="1584" y="6609"/>
                    <a:pt x="1989" y="10157"/>
                  </a:cubicBezTo>
                  <a:cubicBezTo>
                    <a:pt x="1679" y="10026"/>
                    <a:pt x="1346" y="9895"/>
                    <a:pt x="1012" y="9895"/>
                  </a:cubicBezTo>
                  <a:cubicBezTo>
                    <a:pt x="667" y="9895"/>
                    <a:pt x="298" y="10061"/>
                    <a:pt x="155" y="10371"/>
                  </a:cubicBezTo>
                  <a:cubicBezTo>
                    <a:pt x="0" y="10728"/>
                    <a:pt x="191" y="11157"/>
                    <a:pt x="500" y="11395"/>
                  </a:cubicBezTo>
                  <a:cubicBezTo>
                    <a:pt x="810" y="11633"/>
                    <a:pt x="1203" y="11728"/>
                    <a:pt x="1572" y="11812"/>
                  </a:cubicBezTo>
                  <a:cubicBezTo>
                    <a:pt x="1262" y="11943"/>
                    <a:pt x="953" y="12085"/>
                    <a:pt x="679" y="12288"/>
                  </a:cubicBezTo>
                  <a:cubicBezTo>
                    <a:pt x="262" y="12633"/>
                    <a:pt x="72" y="13181"/>
                    <a:pt x="441" y="13633"/>
                  </a:cubicBezTo>
                  <a:cubicBezTo>
                    <a:pt x="617" y="13833"/>
                    <a:pt x="833" y="13904"/>
                    <a:pt x="1062" y="13904"/>
                  </a:cubicBezTo>
                  <a:cubicBezTo>
                    <a:pt x="1422" y="13904"/>
                    <a:pt x="1816" y="13728"/>
                    <a:pt x="2143" y="13598"/>
                  </a:cubicBezTo>
                  <a:cubicBezTo>
                    <a:pt x="2298" y="14848"/>
                    <a:pt x="2620" y="15872"/>
                    <a:pt x="3132" y="17027"/>
                  </a:cubicBezTo>
                  <a:cubicBezTo>
                    <a:pt x="3655" y="18181"/>
                    <a:pt x="4465" y="19229"/>
                    <a:pt x="5453" y="20027"/>
                  </a:cubicBezTo>
                  <a:cubicBezTo>
                    <a:pt x="6334" y="20741"/>
                    <a:pt x="7394" y="21194"/>
                    <a:pt x="8489" y="21491"/>
                  </a:cubicBezTo>
                  <a:cubicBezTo>
                    <a:pt x="10513" y="18277"/>
                    <a:pt x="12145" y="14776"/>
                    <a:pt x="12585" y="11026"/>
                  </a:cubicBezTo>
                  <a:cubicBezTo>
                    <a:pt x="13061" y="7109"/>
                    <a:pt x="12085" y="2882"/>
                    <a:pt x="9478" y="1"/>
                  </a:cubicBezTo>
                  <a:close/>
                </a:path>
              </a:pathLst>
            </a:custGeom>
            <a:solidFill>
              <a:srgbClr val="FFE2C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 name="Google Shape;3739;p63">
              <a:extLst>
                <a:ext uri="{FF2B5EF4-FFF2-40B4-BE49-F238E27FC236}">
                  <a16:creationId xmlns:a16="http://schemas.microsoft.com/office/drawing/2014/main" id="{5DF7753D-6EAF-3794-4FAA-FE8BC82F0FA5}"/>
                </a:ext>
              </a:extLst>
            </p:cNvPr>
            <p:cNvSpPr/>
            <p:nvPr/>
          </p:nvSpPr>
          <p:spPr>
            <a:xfrm>
              <a:off x="5297975" y="3954575"/>
              <a:ext cx="251850" cy="163500"/>
            </a:xfrm>
            <a:custGeom>
              <a:avLst/>
              <a:gdLst/>
              <a:ahLst/>
              <a:cxnLst/>
              <a:rect l="l" t="t" r="r" b="b"/>
              <a:pathLst>
                <a:path w="10074" h="6540" extrusionOk="0">
                  <a:moveTo>
                    <a:pt x="5011" y="1"/>
                  </a:moveTo>
                  <a:cubicBezTo>
                    <a:pt x="3776" y="1"/>
                    <a:pt x="2539" y="245"/>
                    <a:pt x="1441" y="807"/>
                  </a:cubicBezTo>
                  <a:cubicBezTo>
                    <a:pt x="1012" y="1033"/>
                    <a:pt x="0" y="1521"/>
                    <a:pt x="108" y="2128"/>
                  </a:cubicBezTo>
                  <a:cubicBezTo>
                    <a:pt x="203" y="2831"/>
                    <a:pt x="822" y="3426"/>
                    <a:pt x="1298" y="3914"/>
                  </a:cubicBezTo>
                  <a:cubicBezTo>
                    <a:pt x="1727" y="4378"/>
                    <a:pt x="2227" y="4759"/>
                    <a:pt x="2763" y="5105"/>
                  </a:cubicBezTo>
                  <a:cubicBezTo>
                    <a:pt x="3263" y="5438"/>
                    <a:pt x="3679" y="5795"/>
                    <a:pt x="4227" y="6033"/>
                  </a:cubicBezTo>
                  <a:cubicBezTo>
                    <a:pt x="4931" y="6334"/>
                    <a:pt x="5692" y="6540"/>
                    <a:pt x="6448" y="6540"/>
                  </a:cubicBezTo>
                  <a:cubicBezTo>
                    <a:pt x="6831" y="6540"/>
                    <a:pt x="7212" y="6487"/>
                    <a:pt x="7585" y="6367"/>
                  </a:cubicBezTo>
                  <a:cubicBezTo>
                    <a:pt x="8632" y="6045"/>
                    <a:pt x="9513" y="5164"/>
                    <a:pt x="9787" y="4105"/>
                  </a:cubicBezTo>
                  <a:cubicBezTo>
                    <a:pt x="10073" y="3057"/>
                    <a:pt x="9752" y="1842"/>
                    <a:pt x="8930" y="1104"/>
                  </a:cubicBezTo>
                  <a:cubicBezTo>
                    <a:pt x="8323" y="568"/>
                    <a:pt x="7513" y="283"/>
                    <a:pt x="6715" y="152"/>
                  </a:cubicBezTo>
                  <a:cubicBezTo>
                    <a:pt x="6157" y="54"/>
                    <a:pt x="5584" y="1"/>
                    <a:pt x="5011" y="1"/>
                  </a:cubicBezTo>
                  <a:close/>
                </a:path>
              </a:pathLst>
            </a:custGeom>
            <a:solidFill>
              <a:srgbClr val="FF404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740;p63">
              <a:extLst>
                <a:ext uri="{FF2B5EF4-FFF2-40B4-BE49-F238E27FC236}">
                  <a16:creationId xmlns:a16="http://schemas.microsoft.com/office/drawing/2014/main" id="{A0BA0B58-9E27-4B7E-1962-677B3A086545}"/>
                </a:ext>
              </a:extLst>
            </p:cNvPr>
            <p:cNvSpPr/>
            <p:nvPr/>
          </p:nvSpPr>
          <p:spPr>
            <a:xfrm>
              <a:off x="5058950" y="3931250"/>
              <a:ext cx="10150" cy="54225"/>
            </a:xfrm>
            <a:custGeom>
              <a:avLst/>
              <a:gdLst/>
              <a:ahLst/>
              <a:cxnLst/>
              <a:rect l="l" t="t" r="r" b="b"/>
              <a:pathLst>
                <a:path w="406" h="2169" extrusionOk="0">
                  <a:moveTo>
                    <a:pt x="342" y="0"/>
                  </a:moveTo>
                  <a:cubicBezTo>
                    <a:pt x="281" y="0"/>
                    <a:pt x="166" y="491"/>
                    <a:pt x="96" y="1073"/>
                  </a:cubicBezTo>
                  <a:cubicBezTo>
                    <a:pt x="24" y="1680"/>
                    <a:pt x="1" y="2168"/>
                    <a:pt x="60" y="2168"/>
                  </a:cubicBezTo>
                  <a:cubicBezTo>
                    <a:pt x="61" y="2168"/>
                    <a:pt x="62" y="2168"/>
                    <a:pt x="62" y="2168"/>
                  </a:cubicBezTo>
                  <a:cubicBezTo>
                    <a:pt x="123" y="2168"/>
                    <a:pt x="240" y="1685"/>
                    <a:pt x="322" y="1097"/>
                  </a:cubicBezTo>
                  <a:cubicBezTo>
                    <a:pt x="394" y="501"/>
                    <a:pt x="405" y="13"/>
                    <a:pt x="346" y="1"/>
                  </a:cubicBezTo>
                  <a:cubicBezTo>
                    <a:pt x="345" y="1"/>
                    <a:pt x="343" y="0"/>
                    <a:pt x="3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 name="Google Shape;3741;p63">
              <a:extLst>
                <a:ext uri="{FF2B5EF4-FFF2-40B4-BE49-F238E27FC236}">
                  <a16:creationId xmlns:a16="http://schemas.microsoft.com/office/drawing/2014/main" id="{5E21C3C6-C330-206F-D250-D54AC832E5ED}"/>
                </a:ext>
              </a:extLst>
            </p:cNvPr>
            <p:cNvSpPr/>
            <p:nvPr/>
          </p:nvSpPr>
          <p:spPr>
            <a:xfrm>
              <a:off x="5168500" y="3938125"/>
              <a:ext cx="7150" cy="56275"/>
            </a:xfrm>
            <a:custGeom>
              <a:avLst/>
              <a:gdLst/>
              <a:ahLst/>
              <a:cxnLst/>
              <a:rect l="l" t="t" r="r" b="b"/>
              <a:pathLst>
                <a:path w="286" h="2251" extrusionOk="0">
                  <a:moveTo>
                    <a:pt x="191" y="0"/>
                  </a:moveTo>
                  <a:cubicBezTo>
                    <a:pt x="131" y="0"/>
                    <a:pt x="60" y="512"/>
                    <a:pt x="24" y="1119"/>
                  </a:cubicBezTo>
                  <a:cubicBezTo>
                    <a:pt x="0" y="1726"/>
                    <a:pt x="24" y="2250"/>
                    <a:pt x="83" y="2250"/>
                  </a:cubicBezTo>
                  <a:cubicBezTo>
                    <a:pt x="143" y="2250"/>
                    <a:pt x="226" y="1750"/>
                    <a:pt x="250" y="1131"/>
                  </a:cubicBezTo>
                  <a:cubicBezTo>
                    <a:pt x="286" y="512"/>
                    <a:pt x="250" y="0"/>
                    <a:pt x="19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742;p63">
              <a:extLst>
                <a:ext uri="{FF2B5EF4-FFF2-40B4-BE49-F238E27FC236}">
                  <a16:creationId xmlns:a16="http://schemas.microsoft.com/office/drawing/2014/main" id="{104D294C-352B-E02F-B627-3F2DECB1DAA4}"/>
                </a:ext>
              </a:extLst>
            </p:cNvPr>
            <p:cNvSpPr/>
            <p:nvPr/>
          </p:nvSpPr>
          <p:spPr>
            <a:xfrm>
              <a:off x="5300950" y="3990625"/>
              <a:ext cx="239625" cy="21325"/>
            </a:xfrm>
            <a:custGeom>
              <a:avLst/>
              <a:gdLst/>
              <a:ahLst/>
              <a:cxnLst/>
              <a:rect l="l" t="t" r="r" b="b"/>
              <a:pathLst>
                <a:path w="9585" h="853" extrusionOk="0">
                  <a:moveTo>
                    <a:pt x="3832" y="1"/>
                  </a:moveTo>
                  <a:cubicBezTo>
                    <a:pt x="3361" y="1"/>
                    <a:pt x="2910" y="16"/>
                    <a:pt x="2489" y="43"/>
                  </a:cubicBezTo>
                  <a:cubicBezTo>
                    <a:pt x="1727" y="91"/>
                    <a:pt x="1036" y="162"/>
                    <a:pt x="465" y="257"/>
                  </a:cubicBezTo>
                  <a:cubicBezTo>
                    <a:pt x="310" y="269"/>
                    <a:pt x="179" y="293"/>
                    <a:pt x="60" y="317"/>
                  </a:cubicBezTo>
                  <a:cubicBezTo>
                    <a:pt x="24" y="353"/>
                    <a:pt x="12" y="424"/>
                    <a:pt x="0" y="460"/>
                  </a:cubicBezTo>
                  <a:cubicBezTo>
                    <a:pt x="143" y="448"/>
                    <a:pt x="310" y="424"/>
                    <a:pt x="489" y="400"/>
                  </a:cubicBezTo>
                  <a:cubicBezTo>
                    <a:pt x="1048" y="341"/>
                    <a:pt x="1739" y="281"/>
                    <a:pt x="2501" y="234"/>
                  </a:cubicBezTo>
                  <a:cubicBezTo>
                    <a:pt x="2876" y="222"/>
                    <a:pt x="3272" y="216"/>
                    <a:pt x="3684" y="216"/>
                  </a:cubicBezTo>
                  <a:cubicBezTo>
                    <a:pt x="4096" y="216"/>
                    <a:pt x="4525" y="222"/>
                    <a:pt x="4965" y="234"/>
                  </a:cubicBezTo>
                  <a:cubicBezTo>
                    <a:pt x="5846" y="281"/>
                    <a:pt x="6680" y="377"/>
                    <a:pt x="7418" y="460"/>
                  </a:cubicBezTo>
                  <a:cubicBezTo>
                    <a:pt x="8168" y="567"/>
                    <a:pt x="8847" y="686"/>
                    <a:pt x="9406" y="805"/>
                  </a:cubicBezTo>
                  <a:lnTo>
                    <a:pt x="9585" y="853"/>
                  </a:lnTo>
                  <a:cubicBezTo>
                    <a:pt x="9561" y="793"/>
                    <a:pt x="9537" y="734"/>
                    <a:pt x="9502" y="674"/>
                  </a:cubicBezTo>
                  <a:cubicBezTo>
                    <a:pt x="9494" y="678"/>
                    <a:pt x="9487" y="679"/>
                    <a:pt x="9480" y="679"/>
                  </a:cubicBezTo>
                  <a:cubicBezTo>
                    <a:pt x="9467" y="679"/>
                    <a:pt x="9454" y="674"/>
                    <a:pt x="9430" y="674"/>
                  </a:cubicBezTo>
                  <a:cubicBezTo>
                    <a:pt x="8871" y="543"/>
                    <a:pt x="8204" y="388"/>
                    <a:pt x="7442" y="281"/>
                  </a:cubicBezTo>
                  <a:cubicBezTo>
                    <a:pt x="6680" y="186"/>
                    <a:pt x="5846" y="79"/>
                    <a:pt x="4965" y="31"/>
                  </a:cubicBezTo>
                  <a:cubicBezTo>
                    <a:pt x="4579" y="10"/>
                    <a:pt x="4200" y="1"/>
                    <a:pt x="383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3743;p63">
              <a:extLst>
                <a:ext uri="{FF2B5EF4-FFF2-40B4-BE49-F238E27FC236}">
                  <a16:creationId xmlns:a16="http://schemas.microsoft.com/office/drawing/2014/main" id="{A21FD39E-D3FB-4477-73C6-432B054C3C2B}"/>
                </a:ext>
              </a:extLst>
            </p:cNvPr>
            <p:cNvSpPr/>
            <p:nvPr/>
          </p:nvSpPr>
          <p:spPr>
            <a:xfrm>
              <a:off x="5302425" y="4014175"/>
              <a:ext cx="237575" cy="54325"/>
            </a:xfrm>
            <a:custGeom>
              <a:avLst/>
              <a:gdLst/>
              <a:ahLst/>
              <a:cxnLst/>
              <a:rect l="l" t="t" r="r" b="b"/>
              <a:pathLst>
                <a:path w="9503" h="2173" extrusionOk="0">
                  <a:moveTo>
                    <a:pt x="1305" y="0"/>
                  </a:moveTo>
                  <a:cubicBezTo>
                    <a:pt x="1162" y="0"/>
                    <a:pt x="1025" y="6"/>
                    <a:pt x="894" y="18"/>
                  </a:cubicBezTo>
                  <a:cubicBezTo>
                    <a:pt x="620" y="18"/>
                    <a:pt x="382" y="30"/>
                    <a:pt x="180" y="42"/>
                  </a:cubicBezTo>
                  <a:cubicBezTo>
                    <a:pt x="120" y="42"/>
                    <a:pt x="60" y="42"/>
                    <a:pt x="1" y="54"/>
                  </a:cubicBezTo>
                  <a:cubicBezTo>
                    <a:pt x="13" y="101"/>
                    <a:pt x="25" y="137"/>
                    <a:pt x="49" y="173"/>
                  </a:cubicBezTo>
                  <a:lnTo>
                    <a:pt x="894" y="173"/>
                  </a:lnTo>
                  <a:cubicBezTo>
                    <a:pt x="1156" y="173"/>
                    <a:pt x="1442" y="197"/>
                    <a:pt x="1751" y="208"/>
                  </a:cubicBezTo>
                  <a:cubicBezTo>
                    <a:pt x="2061" y="220"/>
                    <a:pt x="2394" y="256"/>
                    <a:pt x="2739" y="280"/>
                  </a:cubicBezTo>
                  <a:cubicBezTo>
                    <a:pt x="3418" y="351"/>
                    <a:pt x="4180" y="458"/>
                    <a:pt x="4966" y="637"/>
                  </a:cubicBezTo>
                  <a:cubicBezTo>
                    <a:pt x="5752" y="804"/>
                    <a:pt x="6490" y="1006"/>
                    <a:pt x="7145" y="1232"/>
                  </a:cubicBezTo>
                  <a:cubicBezTo>
                    <a:pt x="7466" y="1351"/>
                    <a:pt x="7776" y="1459"/>
                    <a:pt x="8061" y="1566"/>
                  </a:cubicBezTo>
                  <a:cubicBezTo>
                    <a:pt x="8347" y="1661"/>
                    <a:pt x="8609" y="1780"/>
                    <a:pt x="8847" y="1887"/>
                  </a:cubicBezTo>
                  <a:cubicBezTo>
                    <a:pt x="9074" y="1994"/>
                    <a:pt x="9288" y="2078"/>
                    <a:pt x="9466" y="2173"/>
                  </a:cubicBezTo>
                  <a:cubicBezTo>
                    <a:pt x="9478" y="2125"/>
                    <a:pt x="9490" y="2102"/>
                    <a:pt x="9502" y="2054"/>
                  </a:cubicBezTo>
                  <a:cubicBezTo>
                    <a:pt x="9324" y="1959"/>
                    <a:pt x="9133" y="1863"/>
                    <a:pt x="8907" y="1756"/>
                  </a:cubicBezTo>
                  <a:cubicBezTo>
                    <a:pt x="8681" y="1625"/>
                    <a:pt x="8407" y="1506"/>
                    <a:pt x="8121" y="1387"/>
                  </a:cubicBezTo>
                  <a:cubicBezTo>
                    <a:pt x="7847" y="1268"/>
                    <a:pt x="7526" y="1149"/>
                    <a:pt x="7204" y="1030"/>
                  </a:cubicBezTo>
                  <a:cubicBezTo>
                    <a:pt x="6537" y="804"/>
                    <a:pt x="5799" y="578"/>
                    <a:pt x="5013" y="411"/>
                  </a:cubicBezTo>
                  <a:cubicBezTo>
                    <a:pt x="4228" y="256"/>
                    <a:pt x="3454" y="149"/>
                    <a:pt x="2751" y="77"/>
                  </a:cubicBezTo>
                  <a:cubicBezTo>
                    <a:pt x="2406" y="42"/>
                    <a:pt x="2073" y="18"/>
                    <a:pt x="1751" y="18"/>
                  </a:cubicBezTo>
                  <a:cubicBezTo>
                    <a:pt x="1596" y="6"/>
                    <a:pt x="1448" y="0"/>
                    <a:pt x="130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2" name="Google Shape;3744;p63">
              <a:extLst>
                <a:ext uri="{FF2B5EF4-FFF2-40B4-BE49-F238E27FC236}">
                  <a16:creationId xmlns:a16="http://schemas.microsoft.com/office/drawing/2014/main" id="{0A5D95B4-35B9-AEDC-347A-56B913E5735C}"/>
                </a:ext>
              </a:extLst>
            </p:cNvPr>
            <p:cNvSpPr/>
            <p:nvPr/>
          </p:nvSpPr>
          <p:spPr>
            <a:xfrm>
              <a:off x="5309875" y="4029800"/>
              <a:ext cx="195000" cy="79200"/>
            </a:xfrm>
            <a:custGeom>
              <a:avLst/>
              <a:gdLst/>
              <a:ahLst/>
              <a:cxnLst/>
              <a:rect l="l" t="t" r="r" b="b"/>
              <a:pathLst>
                <a:path w="7800" h="3168" extrusionOk="0">
                  <a:moveTo>
                    <a:pt x="1" y="0"/>
                  </a:moveTo>
                  <a:lnTo>
                    <a:pt x="1" y="0"/>
                  </a:lnTo>
                  <a:cubicBezTo>
                    <a:pt x="48" y="60"/>
                    <a:pt x="72" y="107"/>
                    <a:pt x="120" y="167"/>
                  </a:cubicBezTo>
                  <a:cubicBezTo>
                    <a:pt x="286" y="203"/>
                    <a:pt x="477" y="250"/>
                    <a:pt x="667" y="298"/>
                  </a:cubicBezTo>
                  <a:cubicBezTo>
                    <a:pt x="1203" y="429"/>
                    <a:pt x="1834" y="619"/>
                    <a:pt x="2513" y="846"/>
                  </a:cubicBezTo>
                  <a:cubicBezTo>
                    <a:pt x="3203" y="1084"/>
                    <a:pt x="3953" y="1369"/>
                    <a:pt x="4715" y="1691"/>
                  </a:cubicBezTo>
                  <a:cubicBezTo>
                    <a:pt x="5489" y="2036"/>
                    <a:pt x="6204" y="2393"/>
                    <a:pt x="6847" y="2739"/>
                  </a:cubicBezTo>
                  <a:cubicBezTo>
                    <a:pt x="7109" y="2881"/>
                    <a:pt x="7371" y="3036"/>
                    <a:pt x="7609" y="3167"/>
                  </a:cubicBezTo>
                  <a:cubicBezTo>
                    <a:pt x="7668" y="3143"/>
                    <a:pt x="7740" y="3096"/>
                    <a:pt x="7799" y="3060"/>
                  </a:cubicBezTo>
                  <a:cubicBezTo>
                    <a:pt x="7525" y="2905"/>
                    <a:pt x="7252" y="2739"/>
                    <a:pt x="6954" y="2560"/>
                  </a:cubicBezTo>
                  <a:cubicBezTo>
                    <a:pt x="6311" y="2215"/>
                    <a:pt x="5597" y="1846"/>
                    <a:pt x="4811" y="1500"/>
                  </a:cubicBezTo>
                  <a:cubicBezTo>
                    <a:pt x="4037" y="1155"/>
                    <a:pt x="3275" y="893"/>
                    <a:pt x="2572" y="655"/>
                  </a:cubicBezTo>
                  <a:cubicBezTo>
                    <a:pt x="1870" y="429"/>
                    <a:pt x="1239" y="262"/>
                    <a:pt x="703" y="143"/>
                  </a:cubicBezTo>
                  <a:cubicBezTo>
                    <a:pt x="441" y="84"/>
                    <a:pt x="203" y="48"/>
                    <a:pt x="1"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745;p63">
              <a:extLst>
                <a:ext uri="{FF2B5EF4-FFF2-40B4-BE49-F238E27FC236}">
                  <a16:creationId xmlns:a16="http://schemas.microsoft.com/office/drawing/2014/main" id="{620B304E-80D1-FD45-E988-A0837DBDA509}"/>
                </a:ext>
              </a:extLst>
            </p:cNvPr>
            <p:cNvSpPr/>
            <p:nvPr/>
          </p:nvSpPr>
          <p:spPr>
            <a:xfrm>
              <a:off x="4856550" y="3928300"/>
              <a:ext cx="85750" cy="85450"/>
            </a:xfrm>
            <a:custGeom>
              <a:avLst/>
              <a:gdLst/>
              <a:ahLst/>
              <a:cxnLst/>
              <a:rect l="l" t="t" r="r" b="b"/>
              <a:pathLst>
                <a:path w="3430" h="3418" extrusionOk="0">
                  <a:moveTo>
                    <a:pt x="1715" y="0"/>
                  </a:moveTo>
                  <a:cubicBezTo>
                    <a:pt x="774" y="0"/>
                    <a:pt x="0" y="762"/>
                    <a:pt x="0" y="1703"/>
                  </a:cubicBezTo>
                  <a:cubicBezTo>
                    <a:pt x="0" y="2655"/>
                    <a:pt x="774" y="3417"/>
                    <a:pt x="1715" y="3417"/>
                  </a:cubicBezTo>
                  <a:cubicBezTo>
                    <a:pt x="2655" y="3417"/>
                    <a:pt x="3429" y="2655"/>
                    <a:pt x="3429" y="1703"/>
                  </a:cubicBezTo>
                  <a:cubicBezTo>
                    <a:pt x="3429" y="762"/>
                    <a:pt x="2655" y="0"/>
                    <a:pt x="1715"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746;p63">
              <a:extLst>
                <a:ext uri="{FF2B5EF4-FFF2-40B4-BE49-F238E27FC236}">
                  <a16:creationId xmlns:a16="http://schemas.microsoft.com/office/drawing/2014/main" id="{665A14C1-36FB-DE81-3385-9DE3D51D745E}"/>
                </a:ext>
              </a:extLst>
            </p:cNvPr>
            <p:cNvSpPr/>
            <p:nvPr/>
          </p:nvSpPr>
          <p:spPr>
            <a:xfrm>
              <a:off x="4945250" y="3880075"/>
              <a:ext cx="43175" cy="43175"/>
            </a:xfrm>
            <a:custGeom>
              <a:avLst/>
              <a:gdLst/>
              <a:ahLst/>
              <a:cxnLst/>
              <a:rect l="l" t="t" r="r" b="b"/>
              <a:pathLst>
                <a:path w="1727" h="1727" extrusionOk="0">
                  <a:moveTo>
                    <a:pt x="858" y="0"/>
                  </a:moveTo>
                  <a:cubicBezTo>
                    <a:pt x="381" y="0"/>
                    <a:pt x="0" y="393"/>
                    <a:pt x="0" y="869"/>
                  </a:cubicBezTo>
                  <a:cubicBezTo>
                    <a:pt x="0" y="1346"/>
                    <a:pt x="381" y="1727"/>
                    <a:pt x="858" y="1727"/>
                  </a:cubicBezTo>
                  <a:cubicBezTo>
                    <a:pt x="1334" y="1727"/>
                    <a:pt x="1727" y="1346"/>
                    <a:pt x="1727" y="869"/>
                  </a:cubicBezTo>
                  <a:cubicBezTo>
                    <a:pt x="1727" y="393"/>
                    <a:pt x="1334" y="0"/>
                    <a:pt x="858"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747;p63">
              <a:extLst>
                <a:ext uri="{FF2B5EF4-FFF2-40B4-BE49-F238E27FC236}">
                  <a16:creationId xmlns:a16="http://schemas.microsoft.com/office/drawing/2014/main" id="{262E0233-D669-862E-AA73-0DED7D407342}"/>
                </a:ext>
              </a:extLst>
            </p:cNvPr>
            <p:cNvSpPr/>
            <p:nvPr/>
          </p:nvSpPr>
          <p:spPr>
            <a:xfrm>
              <a:off x="4891075" y="3839900"/>
              <a:ext cx="29800" cy="29775"/>
            </a:xfrm>
            <a:custGeom>
              <a:avLst/>
              <a:gdLst/>
              <a:ahLst/>
              <a:cxnLst/>
              <a:rect l="l" t="t" r="r" b="b"/>
              <a:pathLst>
                <a:path w="1192" h="1191" extrusionOk="0">
                  <a:moveTo>
                    <a:pt x="596" y="0"/>
                  </a:moveTo>
                  <a:cubicBezTo>
                    <a:pt x="274" y="0"/>
                    <a:pt x="1" y="274"/>
                    <a:pt x="1" y="595"/>
                  </a:cubicBezTo>
                  <a:cubicBezTo>
                    <a:pt x="1" y="929"/>
                    <a:pt x="274" y="1191"/>
                    <a:pt x="596" y="1191"/>
                  </a:cubicBezTo>
                  <a:cubicBezTo>
                    <a:pt x="929" y="1191"/>
                    <a:pt x="1191" y="929"/>
                    <a:pt x="1191" y="595"/>
                  </a:cubicBezTo>
                  <a:cubicBezTo>
                    <a:pt x="1191" y="274"/>
                    <a:pt x="929" y="0"/>
                    <a:pt x="59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748;p63">
              <a:extLst>
                <a:ext uri="{FF2B5EF4-FFF2-40B4-BE49-F238E27FC236}">
                  <a16:creationId xmlns:a16="http://schemas.microsoft.com/office/drawing/2014/main" id="{7A6AA726-F74D-CF9D-EE5F-EBDEF7E726CC}"/>
                </a:ext>
              </a:extLst>
            </p:cNvPr>
            <p:cNvSpPr/>
            <p:nvPr/>
          </p:nvSpPr>
          <p:spPr>
            <a:xfrm>
              <a:off x="4950300" y="3779175"/>
              <a:ext cx="45575" cy="45550"/>
            </a:xfrm>
            <a:custGeom>
              <a:avLst/>
              <a:gdLst/>
              <a:ahLst/>
              <a:cxnLst/>
              <a:rect l="l" t="t" r="r" b="b"/>
              <a:pathLst>
                <a:path w="1823" h="1822" extrusionOk="0">
                  <a:moveTo>
                    <a:pt x="906" y="0"/>
                  </a:moveTo>
                  <a:cubicBezTo>
                    <a:pt x="406" y="0"/>
                    <a:pt x="1" y="417"/>
                    <a:pt x="1" y="917"/>
                  </a:cubicBezTo>
                  <a:cubicBezTo>
                    <a:pt x="1" y="1417"/>
                    <a:pt x="406" y="1822"/>
                    <a:pt x="906" y="1822"/>
                  </a:cubicBezTo>
                  <a:cubicBezTo>
                    <a:pt x="1418" y="1822"/>
                    <a:pt x="1823" y="1417"/>
                    <a:pt x="1823" y="917"/>
                  </a:cubicBezTo>
                  <a:cubicBezTo>
                    <a:pt x="1823" y="417"/>
                    <a:pt x="1418" y="0"/>
                    <a:pt x="906" y="0"/>
                  </a:cubicBez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749;p63">
              <a:extLst>
                <a:ext uri="{FF2B5EF4-FFF2-40B4-BE49-F238E27FC236}">
                  <a16:creationId xmlns:a16="http://schemas.microsoft.com/office/drawing/2014/main" id="{D3F68038-6DE9-4403-729E-605543BDB4CE}"/>
                </a:ext>
              </a:extLst>
            </p:cNvPr>
            <p:cNvSpPr/>
            <p:nvPr/>
          </p:nvSpPr>
          <p:spPr>
            <a:xfrm>
              <a:off x="4970250" y="3616650"/>
              <a:ext cx="316125" cy="214325"/>
            </a:xfrm>
            <a:custGeom>
              <a:avLst/>
              <a:gdLst/>
              <a:ahLst/>
              <a:cxnLst/>
              <a:rect l="l" t="t" r="r" b="b"/>
              <a:pathLst>
                <a:path w="12645" h="8573" extrusionOk="0">
                  <a:moveTo>
                    <a:pt x="12466" y="0"/>
                  </a:moveTo>
                  <a:lnTo>
                    <a:pt x="1" y="3870"/>
                  </a:lnTo>
                  <a:lnTo>
                    <a:pt x="3549" y="8573"/>
                  </a:lnTo>
                  <a:lnTo>
                    <a:pt x="12645" y="5572"/>
                  </a:lnTo>
                  <a:lnTo>
                    <a:pt x="12466" y="0"/>
                  </a:lnTo>
                  <a:close/>
                </a:path>
              </a:pathLst>
            </a:custGeom>
            <a:solidFill>
              <a:srgbClr val="AED2C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750;p63">
              <a:extLst>
                <a:ext uri="{FF2B5EF4-FFF2-40B4-BE49-F238E27FC236}">
                  <a16:creationId xmlns:a16="http://schemas.microsoft.com/office/drawing/2014/main" id="{8AED3A09-86EE-70D2-F05E-6F79C01145F1}"/>
                </a:ext>
              </a:extLst>
            </p:cNvPr>
            <p:cNvSpPr/>
            <p:nvPr/>
          </p:nvSpPr>
          <p:spPr>
            <a:xfrm>
              <a:off x="4995850" y="3650875"/>
              <a:ext cx="287850" cy="112825"/>
            </a:xfrm>
            <a:custGeom>
              <a:avLst/>
              <a:gdLst/>
              <a:ahLst/>
              <a:cxnLst/>
              <a:rect l="l" t="t" r="r" b="b"/>
              <a:pathLst>
                <a:path w="11514" h="4513" extrusionOk="0">
                  <a:moveTo>
                    <a:pt x="11490" y="1"/>
                  </a:moveTo>
                  <a:cubicBezTo>
                    <a:pt x="7656" y="1286"/>
                    <a:pt x="3822" y="2584"/>
                    <a:pt x="1" y="3858"/>
                  </a:cubicBezTo>
                  <a:lnTo>
                    <a:pt x="489" y="4513"/>
                  </a:lnTo>
                  <a:lnTo>
                    <a:pt x="11514" y="810"/>
                  </a:lnTo>
                  <a:lnTo>
                    <a:pt x="11490" y="1"/>
                  </a:ln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751;p63">
              <a:extLst>
                <a:ext uri="{FF2B5EF4-FFF2-40B4-BE49-F238E27FC236}">
                  <a16:creationId xmlns:a16="http://schemas.microsoft.com/office/drawing/2014/main" id="{AEF77F2A-F517-DD4B-D932-4B66C103E21B}"/>
                </a:ext>
              </a:extLst>
            </p:cNvPr>
            <p:cNvSpPr/>
            <p:nvPr/>
          </p:nvSpPr>
          <p:spPr>
            <a:xfrm>
              <a:off x="5311150" y="3804900"/>
              <a:ext cx="31200" cy="50825"/>
            </a:xfrm>
            <a:custGeom>
              <a:avLst/>
              <a:gdLst/>
              <a:ahLst/>
              <a:cxnLst/>
              <a:rect l="l" t="t" r="r" b="b"/>
              <a:pathLst>
                <a:path w="1248" h="2033" extrusionOk="0">
                  <a:moveTo>
                    <a:pt x="242" y="0"/>
                  </a:moveTo>
                  <a:cubicBezTo>
                    <a:pt x="89" y="0"/>
                    <a:pt x="1" y="42"/>
                    <a:pt x="9" y="67"/>
                  </a:cubicBezTo>
                  <a:cubicBezTo>
                    <a:pt x="9" y="90"/>
                    <a:pt x="188" y="78"/>
                    <a:pt x="438" y="186"/>
                  </a:cubicBezTo>
                  <a:cubicBezTo>
                    <a:pt x="557" y="245"/>
                    <a:pt x="688" y="317"/>
                    <a:pt x="795" y="448"/>
                  </a:cubicBezTo>
                  <a:cubicBezTo>
                    <a:pt x="902" y="567"/>
                    <a:pt x="974" y="745"/>
                    <a:pt x="985" y="948"/>
                  </a:cubicBezTo>
                  <a:cubicBezTo>
                    <a:pt x="1009" y="1138"/>
                    <a:pt x="962" y="1317"/>
                    <a:pt x="890" y="1460"/>
                  </a:cubicBezTo>
                  <a:cubicBezTo>
                    <a:pt x="807" y="1614"/>
                    <a:pt x="688" y="1721"/>
                    <a:pt x="593" y="1793"/>
                  </a:cubicBezTo>
                  <a:cubicBezTo>
                    <a:pt x="366" y="1960"/>
                    <a:pt x="176" y="1972"/>
                    <a:pt x="188" y="1995"/>
                  </a:cubicBezTo>
                  <a:cubicBezTo>
                    <a:pt x="188" y="2013"/>
                    <a:pt x="232" y="2033"/>
                    <a:pt x="310" y="2033"/>
                  </a:cubicBezTo>
                  <a:cubicBezTo>
                    <a:pt x="394" y="2033"/>
                    <a:pt x="516" y="2010"/>
                    <a:pt x="664" y="1936"/>
                  </a:cubicBezTo>
                  <a:cubicBezTo>
                    <a:pt x="795" y="1864"/>
                    <a:pt x="950" y="1757"/>
                    <a:pt x="1069" y="1579"/>
                  </a:cubicBezTo>
                  <a:cubicBezTo>
                    <a:pt x="1188" y="1400"/>
                    <a:pt x="1247" y="1162"/>
                    <a:pt x="1212" y="924"/>
                  </a:cubicBezTo>
                  <a:cubicBezTo>
                    <a:pt x="1188" y="686"/>
                    <a:pt x="1093" y="471"/>
                    <a:pt x="950" y="317"/>
                  </a:cubicBezTo>
                  <a:cubicBezTo>
                    <a:pt x="795" y="174"/>
                    <a:pt x="628" y="78"/>
                    <a:pt x="485" y="31"/>
                  </a:cubicBezTo>
                  <a:cubicBezTo>
                    <a:pt x="393" y="9"/>
                    <a:pt x="311" y="0"/>
                    <a:pt x="242"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752;p63">
              <a:extLst>
                <a:ext uri="{FF2B5EF4-FFF2-40B4-BE49-F238E27FC236}">
                  <a16:creationId xmlns:a16="http://schemas.microsoft.com/office/drawing/2014/main" id="{DA533DAE-7F24-6DF4-CE17-06776FB5C975}"/>
                </a:ext>
              </a:extLst>
            </p:cNvPr>
            <p:cNvSpPr/>
            <p:nvPr/>
          </p:nvSpPr>
          <p:spPr>
            <a:xfrm>
              <a:off x="5388450" y="3850825"/>
              <a:ext cx="27125" cy="49325"/>
            </a:xfrm>
            <a:custGeom>
              <a:avLst/>
              <a:gdLst/>
              <a:ahLst/>
              <a:cxnLst/>
              <a:rect l="l" t="t" r="r" b="b"/>
              <a:pathLst>
                <a:path w="1085" h="1973" extrusionOk="0">
                  <a:moveTo>
                    <a:pt x="145" y="0"/>
                  </a:moveTo>
                  <a:cubicBezTo>
                    <a:pt x="54" y="0"/>
                    <a:pt x="1" y="21"/>
                    <a:pt x="1" y="27"/>
                  </a:cubicBezTo>
                  <a:cubicBezTo>
                    <a:pt x="1" y="63"/>
                    <a:pt x="156" y="75"/>
                    <a:pt x="370" y="194"/>
                  </a:cubicBezTo>
                  <a:cubicBezTo>
                    <a:pt x="572" y="313"/>
                    <a:pt x="834" y="575"/>
                    <a:pt x="858" y="932"/>
                  </a:cubicBezTo>
                  <a:cubicBezTo>
                    <a:pt x="870" y="1289"/>
                    <a:pt x="656" y="1587"/>
                    <a:pt x="453" y="1730"/>
                  </a:cubicBezTo>
                  <a:cubicBezTo>
                    <a:pt x="251" y="1885"/>
                    <a:pt x="84" y="1920"/>
                    <a:pt x="84" y="1944"/>
                  </a:cubicBezTo>
                  <a:cubicBezTo>
                    <a:pt x="84" y="1959"/>
                    <a:pt x="116" y="1972"/>
                    <a:pt x="174" y="1972"/>
                  </a:cubicBezTo>
                  <a:cubicBezTo>
                    <a:pt x="253" y="1972"/>
                    <a:pt x="379" y="1948"/>
                    <a:pt x="537" y="1873"/>
                  </a:cubicBezTo>
                  <a:cubicBezTo>
                    <a:pt x="668" y="1813"/>
                    <a:pt x="799" y="1694"/>
                    <a:pt x="906" y="1528"/>
                  </a:cubicBezTo>
                  <a:cubicBezTo>
                    <a:pt x="1013" y="1373"/>
                    <a:pt x="1084" y="1158"/>
                    <a:pt x="1084" y="932"/>
                  </a:cubicBezTo>
                  <a:cubicBezTo>
                    <a:pt x="1072" y="718"/>
                    <a:pt x="977" y="504"/>
                    <a:pt x="846" y="361"/>
                  </a:cubicBezTo>
                  <a:cubicBezTo>
                    <a:pt x="727" y="206"/>
                    <a:pt x="572" y="123"/>
                    <a:pt x="441" y="63"/>
                  </a:cubicBezTo>
                  <a:cubicBezTo>
                    <a:pt x="323" y="14"/>
                    <a:pt x="221" y="0"/>
                    <a:pt x="14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753;p63">
              <a:extLst>
                <a:ext uri="{FF2B5EF4-FFF2-40B4-BE49-F238E27FC236}">
                  <a16:creationId xmlns:a16="http://schemas.microsoft.com/office/drawing/2014/main" id="{2B548252-D6CD-4F3A-F4AF-204F04D83ED5}"/>
                </a:ext>
              </a:extLst>
            </p:cNvPr>
            <p:cNvSpPr/>
            <p:nvPr/>
          </p:nvSpPr>
          <p:spPr>
            <a:xfrm>
              <a:off x="5376900" y="3899675"/>
              <a:ext cx="35400" cy="51875"/>
            </a:xfrm>
            <a:custGeom>
              <a:avLst/>
              <a:gdLst/>
              <a:ahLst/>
              <a:cxnLst/>
              <a:rect l="l" t="t" r="r" b="b"/>
              <a:pathLst>
                <a:path w="1416" h="2075" extrusionOk="0">
                  <a:moveTo>
                    <a:pt x="550" y="1"/>
                  </a:moveTo>
                  <a:cubicBezTo>
                    <a:pt x="517" y="1"/>
                    <a:pt x="499" y="7"/>
                    <a:pt x="499" y="14"/>
                  </a:cubicBezTo>
                  <a:cubicBezTo>
                    <a:pt x="487" y="38"/>
                    <a:pt x="665" y="97"/>
                    <a:pt x="856" y="288"/>
                  </a:cubicBezTo>
                  <a:cubicBezTo>
                    <a:pt x="1034" y="466"/>
                    <a:pt x="1237" y="847"/>
                    <a:pt x="1142" y="1228"/>
                  </a:cubicBezTo>
                  <a:cubicBezTo>
                    <a:pt x="1034" y="1621"/>
                    <a:pt x="713" y="1836"/>
                    <a:pt x="463" y="1931"/>
                  </a:cubicBezTo>
                  <a:cubicBezTo>
                    <a:pt x="189" y="1990"/>
                    <a:pt x="10" y="1955"/>
                    <a:pt x="10" y="1990"/>
                  </a:cubicBezTo>
                  <a:cubicBezTo>
                    <a:pt x="1" y="2000"/>
                    <a:pt x="119" y="2074"/>
                    <a:pt x="333" y="2074"/>
                  </a:cubicBezTo>
                  <a:cubicBezTo>
                    <a:pt x="379" y="2074"/>
                    <a:pt x="431" y="2071"/>
                    <a:pt x="487" y="2062"/>
                  </a:cubicBezTo>
                  <a:cubicBezTo>
                    <a:pt x="641" y="2038"/>
                    <a:pt x="820" y="1955"/>
                    <a:pt x="975" y="1836"/>
                  </a:cubicBezTo>
                  <a:cubicBezTo>
                    <a:pt x="1142" y="1705"/>
                    <a:pt x="1296" y="1514"/>
                    <a:pt x="1356" y="1276"/>
                  </a:cubicBezTo>
                  <a:cubicBezTo>
                    <a:pt x="1415" y="1038"/>
                    <a:pt x="1368" y="800"/>
                    <a:pt x="1296" y="609"/>
                  </a:cubicBezTo>
                  <a:cubicBezTo>
                    <a:pt x="1201" y="407"/>
                    <a:pt x="1082" y="264"/>
                    <a:pt x="963" y="169"/>
                  </a:cubicBezTo>
                  <a:cubicBezTo>
                    <a:pt x="787" y="35"/>
                    <a:pt x="629" y="1"/>
                    <a:pt x="550"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754;p63">
              <a:extLst>
                <a:ext uri="{FF2B5EF4-FFF2-40B4-BE49-F238E27FC236}">
                  <a16:creationId xmlns:a16="http://schemas.microsoft.com/office/drawing/2014/main" id="{30FDC805-F728-6F6B-E543-A78172087E96}"/>
                </a:ext>
              </a:extLst>
            </p:cNvPr>
            <p:cNvSpPr/>
            <p:nvPr/>
          </p:nvSpPr>
          <p:spPr>
            <a:xfrm>
              <a:off x="5301550" y="3914125"/>
              <a:ext cx="20550" cy="41375"/>
            </a:xfrm>
            <a:custGeom>
              <a:avLst/>
              <a:gdLst/>
              <a:ahLst/>
              <a:cxnLst/>
              <a:rect l="l" t="t" r="r" b="b"/>
              <a:pathLst>
                <a:path w="822" h="1655" extrusionOk="0">
                  <a:moveTo>
                    <a:pt x="94" y="0"/>
                  </a:moveTo>
                  <a:cubicBezTo>
                    <a:pt x="35" y="0"/>
                    <a:pt x="0" y="14"/>
                    <a:pt x="0" y="31"/>
                  </a:cubicBezTo>
                  <a:cubicBezTo>
                    <a:pt x="0" y="55"/>
                    <a:pt x="119" y="91"/>
                    <a:pt x="274" y="210"/>
                  </a:cubicBezTo>
                  <a:cubicBezTo>
                    <a:pt x="417" y="329"/>
                    <a:pt x="584" y="531"/>
                    <a:pt x="596" y="817"/>
                  </a:cubicBezTo>
                  <a:cubicBezTo>
                    <a:pt x="596" y="1079"/>
                    <a:pt x="453" y="1317"/>
                    <a:pt x="310" y="1436"/>
                  </a:cubicBezTo>
                  <a:cubicBezTo>
                    <a:pt x="179" y="1579"/>
                    <a:pt x="60" y="1603"/>
                    <a:pt x="60" y="1639"/>
                  </a:cubicBezTo>
                  <a:cubicBezTo>
                    <a:pt x="60" y="1647"/>
                    <a:pt x="80" y="1654"/>
                    <a:pt x="114" y="1654"/>
                  </a:cubicBezTo>
                  <a:cubicBezTo>
                    <a:pt x="175" y="1654"/>
                    <a:pt x="283" y="1632"/>
                    <a:pt x="405" y="1555"/>
                  </a:cubicBezTo>
                  <a:cubicBezTo>
                    <a:pt x="596" y="1460"/>
                    <a:pt x="822" y="1174"/>
                    <a:pt x="822" y="805"/>
                  </a:cubicBezTo>
                  <a:cubicBezTo>
                    <a:pt x="810" y="424"/>
                    <a:pt x="560" y="174"/>
                    <a:pt x="357" y="67"/>
                  </a:cubicBezTo>
                  <a:cubicBezTo>
                    <a:pt x="252" y="17"/>
                    <a:pt x="159" y="0"/>
                    <a:pt x="94"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755;p63">
              <a:extLst>
                <a:ext uri="{FF2B5EF4-FFF2-40B4-BE49-F238E27FC236}">
                  <a16:creationId xmlns:a16="http://schemas.microsoft.com/office/drawing/2014/main" id="{601969B2-01C9-27A4-8783-3875C75F7EE6}"/>
                </a:ext>
              </a:extLst>
            </p:cNvPr>
            <p:cNvSpPr/>
            <p:nvPr/>
          </p:nvSpPr>
          <p:spPr>
            <a:xfrm>
              <a:off x="5484000" y="3857225"/>
              <a:ext cx="26525" cy="53150"/>
            </a:xfrm>
            <a:custGeom>
              <a:avLst/>
              <a:gdLst/>
              <a:ahLst/>
              <a:cxnLst/>
              <a:rect l="l" t="t" r="r" b="b"/>
              <a:pathLst>
                <a:path w="1061" h="2126" extrusionOk="0">
                  <a:moveTo>
                    <a:pt x="387" y="1"/>
                  </a:moveTo>
                  <a:cubicBezTo>
                    <a:pt x="378" y="1"/>
                    <a:pt x="372" y="4"/>
                    <a:pt x="370" y="9"/>
                  </a:cubicBezTo>
                  <a:cubicBezTo>
                    <a:pt x="358" y="45"/>
                    <a:pt x="477" y="129"/>
                    <a:pt x="596" y="319"/>
                  </a:cubicBezTo>
                  <a:cubicBezTo>
                    <a:pt x="715" y="510"/>
                    <a:pt x="822" y="831"/>
                    <a:pt x="775" y="1152"/>
                  </a:cubicBezTo>
                  <a:cubicBezTo>
                    <a:pt x="715" y="1486"/>
                    <a:pt x="501" y="1736"/>
                    <a:pt x="322" y="1867"/>
                  </a:cubicBezTo>
                  <a:cubicBezTo>
                    <a:pt x="132" y="2022"/>
                    <a:pt x="1" y="2069"/>
                    <a:pt x="1" y="2105"/>
                  </a:cubicBezTo>
                  <a:cubicBezTo>
                    <a:pt x="1" y="2118"/>
                    <a:pt x="22" y="2126"/>
                    <a:pt x="59" y="2126"/>
                  </a:cubicBezTo>
                  <a:cubicBezTo>
                    <a:pt x="128" y="2126"/>
                    <a:pt x="252" y="2099"/>
                    <a:pt x="406" y="2022"/>
                  </a:cubicBezTo>
                  <a:cubicBezTo>
                    <a:pt x="620" y="1903"/>
                    <a:pt x="906" y="1617"/>
                    <a:pt x="977" y="1200"/>
                  </a:cubicBezTo>
                  <a:cubicBezTo>
                    <a:pt x="1060" y="795"/>
                    <a:pt x="894" y="426"/>
                    <a:pt x="715" y="236"/>
                  </a:cubicBezTo>
                  <a:cubicBezTo>
                    <a:pt x="566" y="77"/>
                    <a:pt x="434" y="1"/>
                    <a:pt x="387"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756;p63">
              <a:extLst>
                <a:ext uri="{FF2B5EF4-FFF2-40B4-BE49-F238E27FC236}">
                  <a16:creationId xmlns:a16="http://schemas.microsoft.com/office/drawing/2014/main" id="{E5A35916-E5D5-903A-BD5E-8AB258198F8D}"/>
                </a:ext>
              </a:extLst>
            </p:cNvPr>
            <p:cNvSpPr/>
            <p:nvPr/>
          </p:nvSpPr>
          <p:spPr>
            <a:xfrm>
              <a:off x="5266500" y="4098450"/>
              <a:ext cx="37150" cy="58875"/>
            </a:xfrm>
            <a:custGeom>
              <a:avLst/>
              <a:gdLst/>
              <a:ahLst/>
              <a:cxnLst/>
              <a:rect l="l" t="t" r="r" b="b"/>
              <a:pathLst>
                <a:path w="1486" h="2355" extrusionOk="0">
                  <a:moveTo>
                    <a:pt x="567" y="0"/>
                  </a:moveTo>
                  <a:cubicBezTo>
                    <a:pt x="553" y="0"/>
                    <a:pt x="545" y="2"/>
                    <a:pt x="545" y="5"/>
                  </a:cubicBezTo>
                  <a:cubicBezTo>
                    <a:pt x="533" y="40"/>
                    <a:pt x="724" y="112"/>
                    <a:pt x="914" y="314"/>
                  </a:cubicBezTo>
                  <a:cubicBezTo>
                    <a:pt x="1105" y="528"/>
                    <a:pt x="1295" y="933"/>
                    <a:pt x="1212" y="1362"/>
                  </a:cubicBezTo>
                  <a:cubicBezTo>
                    <a:pt x="1105" y="1779"/>
                    <a:pt x="747" y="2064"/>
                    <a:pt x="485" y="2160"/>
                  </a:cubicBezTo>
                  <a:cubicBezTo>
                    <a:pt x="212" y="2279"/>
                    <a:pt x="9" y="2255"/>
                    <a:pt x="9" y="2302"/>
                  </a:cubicBezTo>
                  <a:cubicBezTo>
                    <a:pt x="1" y="2311"/>
                    <a:pt x="99" y="2355"/>
                    <a:pt x="275" y="2355"/>
                  </a:cubicBezTo>
                  <a:cubicBezTo>
                    <a:pt x="348" y="2355"/>
                    <a:pt x="435" y="2347"/>
                    <a:pt x="533" y="2326"/>
                  </a:cubicBezTo>
                  <a:cubicBezTo>
                    <a:pt x="688" y="2279"/>
                    <a:pt x="866" y="2195"/>
                    <a:pt x="1045" y="2040"/>
                  </a:cubicBezTo>
                  <a:cubicBezTo>
                    <a:pt x="1212" y="1898"/>
                    <a:pt x="1367" y="1683"/>
                    <a:pt x="1426" y="1421"/>
                  </a:cubicBezTo>
                  <a:cubicBezTo>
                    <a:pt x="1486" y="1171"/>
                    <a:pt x="1438" y="897"/>
                    <a:pt x="1367" y="695"/>
                  </a:cubicBezTo>
                  <a:cubicBezTo>
                    <a:pt x="1271" y="481"/>
                    <a:pt x="1152" y="314"/>
                    <a:pt x="1021" y="219"/>
                  </a:cubicBezTo>
                  <a:cubicBezTo>
                    <a:pt x="818" y="35"/>
                    <a:pt x="630" y="0"/>
                    <a:pt x="567"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757;p63">
              <a:extLst>
                <a:ext uri="{FF2B5EF4-FFF2-40B4-BE49-F238E27FC236}">
                  <a16:creationId xmlns:a16="http://schemas.microsoft.com/office/drawing/2014/main" id="{D7E4873F-9001-D689-ED13-1F40FB4EE6E2}"/>
                </a:ext>
              </a:extLst>
            </p:cNvPr>
            <p:cNvSpPr/>
            <p:nvPr/>
          </p:nvSpPr>
          <p:spPr>
            <a:xfrm>
              <a:off x="5256075" y="4157050"/>
              <a:ext cx="34775" cy="54100"/>
            </a:xfrm>
            <a:custGeom>
              <a:avLst/>
              <a:gdLst/>
              <a:ahLst/>
              <a:cxnLst/>
              <a:rect l="l" t="t" r="r" b="b"/>
              <a:pathLst>
                <a:path w="1391" h="2164" extrusionOk="0">
                  <a:moveTo>
                    <a:pt x="475" y="0"/>
                  </a:moveTo>
                  <a:cubicBezTo>
                    <a:pt x="451" y="0"/>
                    <a:pt x="438" y="3"/>
                    <a:pt x="438" y="6"/>
                  </a:cubicBezTo>
                  <a:cubicBezTo>
                    <a:pt x="426" y="42"/>
                    <a:pt x="605" y="101"/>
                    <a:pt x="807" y="292"/>
                  </a:cubicBezTo>
                  <a:cubicBezTo>
                    <a:pt x="1010" y="470"/>
                    <a:pt x="1212" y="839"/>
                    <a:pt x="1129" y="1244"/>
                  </a:cubicBezTo>
                  <a:cubicBezTo>
                    <a:pt x="1033" y="1649"/>
                    <a:pt x="712" y="1899"/>
                    <a:pt x="450" y="1994"/>
                  </a:cubicBezTo>
                  <a:cubicBezTo>
                    <a:pt x="200" y="2078"/>
                    <a:pt x="9" y="2054"/>
                    <a:pt x="9" y="2102"/>
                  </a:cubicBezTo>
                  <a:cubicBezTo>
                    <a:pt x="1" y="2110"/>
                    <a:pt x="100" y="2164"/>
                    <a:pt x="276" y="2164"/>
                  </a:cubicBezTo>
                  <a:cubicBezTo>
                    <a:pt x="340" y="2164"/>
                    <a:pt x="415" y="2156"/>
                    <a:pt x="498" y="2137"/>
                  </a:cubicBezTo>
                  <a:cubicBezTo>
                    <a:pt x="652" y="2113"/>
                    <a:pt x="831" y="2018"/>
                    <a:pt x="986" y="1887"/>
                  </a:cubicBezTo>
                  <a:cubicBezTo>
                    <a:pt x="1152" y="1756"/>
                    <a:pt x="1283" y="1542"/>
                    <a:pt x="1343" y="1292"/>
                  </a:cubicBezTo>
                  <a:cubicBezTo>
                    <a:pt x="1391" y="1042"/>
                    <a:pt x="1343" y="804"/>
                    <a:pt x="1260" y="601"/>
                  </a:cubicBezTo>
                  <a:cubicBezTo>
                    <a:pt x="1164" y="411"/>
                    <a:pt x="1033" y="268"/>
                    <a:pt x="914" y="173"/>
                  </a:cubicBezTo>
                  <a:cubicBezTo>
                    <a:pt x="725" y="28"/>
                    <a:pt x="549" y="0"/>
                    <a:pt x="475" y="0"/>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758;p63">
              <a:extLst>
                <a:ext uri="{FF2B5EF4-FFF2-40B4-BE49-F238E27FC236}">
                  <a16:creationId xmlns:a16="http://schemas.microsoft.com/office/drawing/2014/main" id="{3274200A-77DF-6B4C-5091-FC05AAB9907D}"/>
                </a:ext>
              </a:extLst>
            </p:cNvPr>
            <p:cNvSpPr/>
            <p:nvPr/>
          </p:nvSpPr>
          <p:spPr>
            <a:xfrm>
              <a:off x="5363450" y="4143475"/>
              <a:ext cx="25925" cy="49425"/>
            </a:xfrm>
            <a:custGeom>
              <a:avLst/>
              <a:gdLst/>
              <a:ahLst/>
              <a:cxnLst/>
              <a:rect l="l" t="t" r="r" b="b"/>
              <a:pathLst>
                <a:path w="1037" h="1977" extrusionOk="0">
                  <a:moveTo>
                    <a:pt x="102" y="1"/>
                  </a:moveTo>
                  <a:cubicBezTo>
                    <a:pt x="38" y="1"/>
                    <a:pt x="1" y="14"/>
                    <a:pt x="1" y="25"/>
                  </a:cubicBezTo>
                  <a:cubicBezTo>
                    <a:pt x="1" y="49"/>
                    <a:pt x="144" y="85"/>
                    <a:pt x="346" y="216"/>
                  </a:cubicBezTo>
                  <a:cubicBezTo>
                    <a:pt x="537" y="335"/>
                    <a:pt x="763" y="597"/>
                    <a:pt x="787" y="942"/>
                  </a:cubicBezTo>
                  <a:cubicBezTo>
                    <a:pt x="798" y="1287"/>
                    <a:pt x="608" y="1585"/>
                    <a:pt x="429" y="1728"/>
                  </a:cubicBezTo>
                  <a:cubicBezTo>
                    <a:pt x="286" y="1883"/>
                    <a:pt x="132" y="1930"/>
                    <a:pt x="132" y="1954"/>
                  </a:cubicBezTo>
                  <a:cubicBezTo>
                    <a:pt x="132" y="1967"/>
                    <a:pt x="155" y="1977"/>
                    <a:pt x="196" y="1977"/>
                  </a:cubicBezTo>
                  <a:cubicBezTo>
                    <a:pt x="268" y="1977"/>
                    <a:pt x="396" y="1946"/>
                    <a:pt x="548" y="1847"/>
                  </a:cubicBezTo>
                  <a:cubicBezTo>
                    <a:pt x="667" y="1775"/>
                    <a:pt x="787" y="1656"/>
                    <a:pt x="882" y="1513"/>
                  </a:cubicBezTo>
                  <a:cubicBezTo>
                    <a:pt x="965" y="1359"/>
                    <a:pt x="1037" y="1156"/>
                    <a:pt x="1025" y="930"/>
                  </a:cubicBezTo>
                  <a:cubicBezTo>
                    <a:pt x="1013" y="704"/>
                    <a:pt x="918" y="513"/>
                    <a:pt x="798" y="382"/>
                  </a:cubicBezTo>
                  <a:cubicBezTo>
                    <a:pt x="679" y="228"/>
                    <a:pt x="548" y="144"/>
                    <a:pt x="429" y="85"/>
                  </a:cubicBezTo>
                  <a:cubicBezTo>
                    <a:pt x="293" y="20"/>
                    <a:pt x="178" y="1"/>
                    <a:pt x="102"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759;p63">
              <a:extLst>
                <a:ext uri="{FF2B5EF4-FFF2-40B4-BE49-F238E27FC236}">
                  <a16:creationId xmlns:a16="http://schemas.microsoft.com/office/drawing/2014/main" id="{90002F81-D4B0-1AC9-45C5-9D4DB05BF6F2}"/>
                </a:ext>
              </a:extLst>
            </p:cNvPr>
            <p:cNvSpPr/>
            <p:nvPr/>
          </p:nvSpPr>
          <p:spPr>
            <a:xfrm>
              <a:off x="5412575" y="4194175"/>
              <a:ext cx="26500" cy="36900"/>
            </a:xfrm>
            <a:custGeom>
              <a:avLst/>
              <a:gdLst/>
              <a:ahLst/>
              <a:cxnLst/>
              <a:rect l="l" t="t" r="r" b="b"/>
              <a:pathLst>
                <a:path w="1060" h="1476" extrusionOk="0">
                  <a:moveTo>
                    <a:pt x="155" y="1"/>
                  </a:moveTo>
                  <a:cubicBezTo>
                    <a:pt x="57" y="1"/>
                    <a:pt x="0" y="29"/>
                    <a:pt x="0" y="45"/>
                  </a:cubicBezTo>
                  <a:cubicBezTo>
                    <a:pt x="0" y="81"/>
                    <a:pt x="119" y="93"/>
                    <a:pt x="262" y="164"/>
                  </a:cubicBezTo>
                  <a:cubicBezTo>
                    <a:pt x="417" y="224"/>
                    <a:pt x="607" y="355"/>
                    <a:pt x="727" y="581"/>
                  </a:cubicBezTo>
                  <a:cubicBezTo>
                    <a:pt x="834" y="783"/>
                    <a:pt x="846" y="1021"/>
                    <a:pt x="822" y="1188"/>
                  </a:cubicBezTo>
                  <a:cubicBezTo>
                    <a:pt x="762" y="1343"/>
                    <a:pt x="715" y="1450"/>
                    <a:pt x="738" y="1474"/>
                  </a:cubicBezTo>
                  <a:cubicBezTo>
                    <a:pt x="740" y="1475"/>
                    <a:pt x="742" y="1475"/>
                    <a:pt x="745" y="1475"/>
                  </a:cubicBezTo>
                  <a:cubicBezTo>
                    <a:pt x="776" y="1475"/>
                    <a:pt x="864" y="1402"/>
                    <a:pt x="953" y="1236"/>
                  </a:cubicBezTo>
                  <a:cubicBezTo>
                    <a:pt x="1024" y="1057"/>
                    <a:pt x="1060" y="759"/>
                    <a:pt x="917" y="474"/>
                  </a:cubicBezTo>
                  <a:cubicBezTo>
                    <a:pt x="774" y="200"/>
                    <a:pt x="500" y="57"/>
                    <a:pt x="310" y="21"/>
                  </a:cubicBezTo>
                  <a:cubicBezTo>
                    <a:pt x="251" y="6"/>
                    <a:pt x="199" y="1"/>
                    <a:pt x="15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760;p63">
              <a:extLst>
                <a:ext uri="{FF2B5EF4-FFF2-40B4-BE49-F238E27FC236}">
                  <a16:creationId xmlns:a16="http://schemas.microsoft.com/office/drawing/2014/main" id="{17E5FC42-D70A-EE6F-99E9-A4B99F9E357F}"/>
                </a:ext>
              </a:extLst>
            </p:cNvPr>
            <p:cNvSpPr/>
            <p:nvPr/>
          </p:nvSpPr>
          <p:spPr>
            <a:xfrm>
              <a:off x="5479850" y="4127775"/>
              <a:ext cx="21750" cy="38700"/>
            </a:xfrm>
            <a:custGeom>
              <a:avLst/>
              <a:gdLst/>
              <a:ahLst/>
              <a:cxnLst/>
              <a:rect l="l" t="t" r="r" b="b"/>
              <a:pathLst>
                <a:path w="870" h="1548" extrusionOk="0">
                  <a:moveTo>
                    <a:pt x="96" y="1"/>
                  </a:moveTo>
                  <a:cubicBezTo>
                    <a:pt x="52" y="1"/>
                    <a:pt x="23" y="11"/>
                    <a:pt x="12" y="22"/>
                  </a:cubicBezTo>
                  <a:cubicBezTo>
                    <a:pt x="0" y="58"/>
                    <a:pt x="107" y="94"/>
                    <a:pt x="226" y="201"/>
                  </a:cubicBezTo>
                  <a:cubicBezTo>
                    <a:pt x="345" y="308"/>
                    <a:pt x="488" y="475"/>
                    <a:pt x="572" y="689"/>
                  </a:cubicBezTo>
                  <a:cubicBezTo>
                    <a:pt x="643" y="915"/>
                    <a:pt x="607" y="1141"/>
                    <a:pt x="572" y="1284"/>
                  </a:cubicBezTo>
                  <a:cubicBezTo>
                    <a:pt x="536" y="1427"/>
                    <a:pt x="476" y="1522"/>
                    <a:pt x="512" y="1546"/>
                  </a:cubicBezTo>
                  <a:cubicBezTo>
                    <a:pt x="513" y="1547"/>
                    <a:pt x="515" y="1548"/>
                    <a:pt x="517" y="1548"/>
                  </a:cubicBezTo>
                  <a:cubicBezTo>
                    <a:pt x="541" y="1548"/>
                    <a:pt x="638" y="1485"/>
                    <a:pt x="714" y="1332"/>
                  </a:cubicBezTo>
                  <a:cubicBezTo>
                    <a:pt x="810" y="1165"/>
                    <a:pt x="869" y="903"/>
                    <a:pt x="774" y="617"/>
                  </a:cubicBezTo>
                  <a:cubicBezTo>
                    <a:pt x="691" y="332"/>
                    <a:pt x="476" y="141"/>
                    <a:pt x="310" y="70"/>
                  </a:cubicBezTo>
                  <a:cubicBezTo>
                    <a:pt x="224" y="17"/>
                    <a:pt x="149" y="1"/>
                    <a:pt x="96"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 name="Google Shape;3761;p63">
              <a:extLst>
                <a:ext uri="{FF2B5EF4-FFF2-40B4-BE49-F238E27FC236}">
                  <a16:creationId xmlns:a16="http://schemas.microsoft.com/office/drawing/2014/main" id="{AC2F4502-4272-E0E1-C8B9-6DBF11956DD0}"/>
                </a:ext>
              </a:extLst>
            </p:cNvPr>
            <p:cNvSpPr/>
            <p:nvPr/>
          </p:nvSpPr>
          <p:spPr>
            <a:xfrm>
              <a:off x="5554550" y="3955250"/>
              <a:ext cx="19075" cy="42000"/>
            </a:xfrm>
            <a:custGeom>
              <a:avLst/>
              <a:gdLst/>
              <a:ahLst/>
              <a:cxnLst/>
              <a:rect l="l" t="t" r="r" b="b"/>
              <a:pathLst>
                <a:path w="763" h="1680" extrusionOk="0">
                  <a:moveTo>
                    <a:pt x="45" y="1"/>
                  </a:moveTo>
                  <a:cubicBezTo>
                    <a:pt x="29" y="1"/>
                    <a:pt x="18" y="3"/>
                    <a:pt x="12" y="6"/>
                  </a:cubicBezTo>
                  <a:cubicBezTo>
                    <a:pt x="1" y="29"/>
                    <a:pt x="108" y="89"/>
                    <a:pt x="215" y="232"/>
                  </a:cubicBezTo>
                  <a:cubicBezTo>
                    <a:pt x="334" y="351"/>
                    <a:pt x="453" y="553"/>
                    <a:pt x="489" y="791"/>
                  </a:cubicBezTo>
                  <a:cubicBezTo>
                    <a:pt x="524" y="1030"/>
                    <a:pt x="465" y="1268"/>
                    <a:pt x="393" y="1422"/>
                  </a:cubicBezTo>
                  <a:cubicBezTo>
                    <a:pt x="322" y="1565"/>
                    <a:pt x="239" y="1637"/>
                    <a:pt x="262" y="1672"/>
                  </a:cubicBezTo>
                  <a:cubicBezTo>
                    <a:pt x="265" y="1677"/>
                    <a:pt x="270" y="1679"/>
                    <a:pt x="279" y="1679"/>
                  </a:cubicBezTo>
                  <a:cubicBezTo>
                    <a:pt x="318" y="1679"/>
                    <a:pt x="417" y="1631"/>
                    <a:pt x="524" y="1494"/>
                  </a:cubicBezTo>
                  <a:cubicBezTo>
                    <a:pt x="643" y="1339"/>
                    <a:pt x="763" y="1077"/>
                    <a:pt x="715" y="768"/>
                  </a:cubicBezTo>
                  <a:cubicBezTo>
                    <a:pt x="679" y="446"/>
                    <a:pt x="477" y="232"/>
                    <a:pt x="310" y="113"/>
                  </a:cubicBezTo>
                  <a:cubicBezTo>
                    <a:pt x="193" y="22"/>
                    <a:pt x="96" y="1"/>
                    <a:pt x="45" y="1"/>
                  </a:cubicBezTo>
                  <a:close/>
                </a:path>
              </a:pathLst>
            </a:custGeom>
            <a:solidFill>
              <a:srgbClr val="5F1B1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val="63018423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advClick="0" advTm="1000">
        <p:dissolve/>
      </p:transition>
    </mc:Choice>
    <mc:Fallback xmlns="" xmlns:a16="http://schemas.microsoft.com/office/drawing/2014/main">
      <p:transition spd="slow" advClick="0" advTm="1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8EA2126D-EE7E-4BFD-AEE0-E423D9B051DE}"/>
              </a:ext>
            </a:extLst>
          </p:cNvPr>
          <p:cNvPicPr>
            <a:picLocks noChangeAspect="1"/>
          </p:cNvPicPr>
          <p:nvPr/>
        </p:nvPicPr>
        <p:blipFill rotWithShape="1">
          <a:blip r:embed="rId4">
            <a:extLst>
              <a:ext uri="{28A0092B-C50C-407E-A947-70E740481C1C}">
                <a14:useLocalDpi xmlns:a14="http://schemas.microsoft.com/office/drawing/2010/main" val="0"/>
              </a:ext>
            </a:extLst>
          </a:blip>
          <a:srcRect r="31743" b="67821"/>
          <a:stretch/>
        </p:blipFill>
        <p:spPr>
          <a:xfrm flipH="1">
            <a:off x="-215277" y="1426029"/>
            <a:ext cx="5324338" cy="3524758"/>
          </a:xfrm>
          <a:prstGeom prst="rect">
            <a:avLst/>
          </a:prstGeom>
        </p:spPr>
      </p:pic>
      <p:pic>
        <p:nvPicPr>
          <p:cNvPr id="22" name="图片 21">
            <a:extLst>
              <a:ext uri="{FF2B5EF4-FFF2-40B4-BE49-F238E27FC236}">
                <a16:creationId xmlns:a16="http://schemas.microsoft.com/office/drawing/2014/main" id="{3B8BAEE1-2D5C-4DC9-BBEA-80C0BC616F20}"/>
              </a:ext>
            </a:extLst>
          </p:cNvPr>
          <p:cNvPicPr>
            <a:picLocks noChangeAspect="1"/>
          </p:cNvPicPr>
          <p:nvPr/>
        </p:nvPicPr>
        <p:blipFill rotWithShape="1">
          <a:blip r:embed="rId5">
            <a:extLst>
              <a:ext uri="{28A0092B-C50C-407E-A947-70E740481C1C}">
                <a14:useLocalDpi xmlns:a14="http://schemas.microsoft.com/office/drawing/2010/main" val="0"/>
              </a:ext>
            </a:extLst>
          </a:blip>
          <a:srcRect l="13704" t="46004" r="62053" b="42908"/>
          <a:stretch/>
        </p:blipFill>
        <p:spPr>
          <a:xfrm>
            <a:off x="2488816" y="4419663"/>
            <a:ext cx="2076697" cy="1266458"/>
          </a:xfrm>
          <a:prstGeom prst="rect">
            <a:avLst/>
          </a:prstGeom>
        </p:spPr>
      </p:pic>
      <p:pic>
        <p:nvPicPr>
          <p:cNvPr id="19" name="图片 18">
            <a:extLst>
              <a:ext uri="{FF2B5EF4-FFF2-40B4-BE49-F238E27FC236}">
                <a16:creationId xmlns:a16="http://schemas.microsoft.com/office/drawing/2014/main" id="{BE681B36-3E8C-4F91-9E34-46EC30756FDD}"/>
              </a:ext>
            </a:extLst>
          </p:cNvPr>
          <p:cNvPicPr>
            <a:picLocks noChangeAspect="1"/>
          </p:cNvPicPr>
          <p:nvPr/>
        </p:nvPicPr>
        <p:blipFill rotWithShape="1">
          <a:blip r:embed="rId6">
            <a:extLst>
              <a:ext uri="{28A0092B-C50C-407E-A947-70E740481C1C}">
                <a14:useLocalDpi xmlns:a14="http://schemas.microsoft.com/office/drawing/2010/main" val="0"/>
              </a:ext>
            </a:extLst>
          </a:blip>
          <a:srcRect t="57092" r="40432" b="23810"/>
          <a:stretch/>
        </p:blipFill>
        <p:spPr>
          <a:xfrm>
            <a:off x="2915516" y="5276696"/>
            <a:ext cx="3699075" cy="1581304"/>
          </a:xfrm>
          <a:prstGeom prst="rect">
            <a:avLst/>
          </a:prstGeom>
        </p:spPr>
      </p:pic>
      <p:pic>
        <p:nvPicPr>
          <p:cNvPr id="3" name="图片 2">
            <a:extLst>
              <a:ext uri="{FF2B5EF4-FFF2-40B4-BE49-F238E27FC236}">
                <a16:creationId xmlns:a16="http://schemas.microsoft.com/office/drawing/2014/main" id="{F9B7D993-569F-4971-BBC6-C329EE49B44C}"/>
              </a:ext>
            </a:extLst>
          </p:cNvPr>
          <p:cNvPicPr>
            <a:picLocks noChangeAspect="1"/>
          </p:cNvPicPr>
          <p:nvPr/>
        </p:nvPicPr>
        <p:blipFill rotWithShape="1">
          <a:blip r:embed="rId7">
            <a:extLst>
              <a:ext uri="{28A0092B-C50C-407E-A947-70E740481C1C}">
                <a14:useLocalDpi xmlns:a14="http://schemas.microsoft.com/office/drawing/2010/main" val="0"/>
              </a:ext>
            </a:extLst>
          </a:blip>
          <a:srcRect l="5206" t="12656" r="70594" b="58889"/>
          <a:stretch/>
        </p:blipFill>
        <p:spPr>
          <a:xfrm flipH="1">
            <a:off x="8591551" y="4256314"/>
            <a:ext cx="2302329" cy="2601686"/>
          </a:xfrm>
          <a:prstGeom prst="rect">
            <a:avLst/>
          </a:prstGeom>
        </p:spPr>
      </p:pic>
      <p:pic>
        <p:nvPicPr>
          <p:cNvPr id="4" name="图片 3">
            <a:extLst>
              <a:ext uri="{FF2B5EF4-FFF2-40B4-BE49-F238E27FC236}">
                <a16:creationId xmlns:a16="http://schemas.microsoft.com/office/drawing/2014/main" id="{69AC6E1B-F232-4E83-AA98-8217787616A0}"/>
              </a:ext>
            </a:extLst>
          </p:cNvPr>
          <p:cNvPicPr>
            <a:picLocks noChangeAspect="1"/>
          </p:cNvPicPr>
          <p:nvPr/>
        </p:nvPicPr>
        <p:blipFill rotWithShape="1">
          <a:blip r:embed="rId8">
            <a:extLst>
              <a:ext uri="{28A0092B-C50C-407E-A947-70E740481C1C}">
                <a14:useLocalDpi xmlns:a14="http://schemas.microsoft.com/office/drawing/2010/main" val="0"/>
              </a:ext>
            </a:extLst>
          </a:blip>
          <a:srcRect l="57698" r="82" b="58889"/>
          <a:stretch/>
        </p:blipFill>
        <p:spPr>
          <a:xfrm>
            <a:off x="7643716" y="2601686"/>
            <a:ext cx="4548283" cy="4256313"/>
          </a:xfrm>
          <a:prstGeom prst="rect">
            <a:avLst/>
          </a:prstGeom>
        </p:spPr>
      </p:pic>
      <p:pic>
        <p:nvPicPr>
          <p:cNvPr id="8" name="图片 7">
            <a:extLst>
              <a:ext uri="{FF2B5EF4-FFF2-40B4-BE49-F238E27FC236}">
                <a16:creationId xmlns:a16="http://schemas.microsoft.com/office/drawing/2014/main" id="{8B159A0C-66F9-49B8-A1C0-E01178F576CC}"/>
              </a:ext>
            </a:extLst>
          </p:cNvPr>
          <p:cNvPicPr>
            <a:picLocks noChangeAspect="1"/>
          </p:cNvPicPr>
          <p:nvPr/>
        </p:nvPicPr>
        <p:blipFill rotWithShape="1">
          <a:blip r:embed="rId9">
            <a:extLst>
              <a:ext uri="{28A0092B-C50C-407E-A947-70E740481C1C}">
                <a14:useLocalDpi xmlns:a14="http://schemas.microsoft.com/office/drawing/2010/main" val="0"/>
              </a:ext>
            </a:extLst>
          </a:blip>
          <a:srcRect t="54286" r="43016" b="6465"/>
          <a:stretch/>
        </p:blipFill>
        <p:spPr>
          <a:xfrm>
            <a:off x="-23957" y="3099123"/>
            <a:ext cx="4093030" cy="3758877"/>
          </a:xfrm>
          <a:prstGeom prst="rect">
            <a:avLst/>
          </a:prstGeom>
        </p:spPr>
      </p:pic>
      <p:pic>
        <p:nvPicPr>
          <p:cNvPr id="26" name="Picture 2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88115" y="851925"/>
            <a:ext cx="9652951" cy="2420860"/>
          </a:xfrm>
          <a:prstGeom prst="rect">
            <a:avLst/>
          </a:prstGeom>
        </p:spPr>
      </p:pic>
    </p:spTree>
    <p:extLst>
      <p:ext uri="{BB962C8B-B14F-4D97-AF65-F5344CB8AC3E}">
        <p14:creationId xmlns:p14="http://schemas.microsoft.com/office/powerpoint/2010/main" val="6607017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par>
                          <p:cTn id="11" fill="hold">
                            <p:stCondLst>
                              <p:cond delay="1000"/>
                            </p:stCondLst>
                            <p:childTnLst>
                              <p:par>
                                <p:cTn id="12" presetID="32" presetClass="emph" presetSubtype="0" fill="hold" nodeType="afterEffect">
                                  <p:stCondLst>
                                    <p:cond delay="0"/>
                                  </p:stCondLst>
                                  <p:childTnLst>
                                    <p:animRot by="120000">
                                      <p:cBhvr>
                                        <p:cTn id="13" dur="100" fill="hold">
                                          <p:stCondLst>
                                            <p:cond delay="0"/>
                                          </p:stCondLst>
                                        </p:cTn>
                                        <p:tgtEl>
                                          <p:spTgt spid="26"/>
                                        </p:tgtEl>
                                        <p:attrNameLst>
                                          <p:attrName>r</p:attrName>
                                        </p:attrNameLst>
                                      </p:cBhvr>
                                    </p:animRot>
                                    <p:animRot by="-240000">
                                      <p:cBhvr>
                                        <p:cTn id="14" dur="200" fill="hold">
                                          <p:stCondLst>
                                            <p:cond delay="200"/>
                                          </p:stCondLst>
                                        </p:cTn>
                                        <p:tgtEl>
                                          <p:spTgt spid="26"/>
                                        </p:tgtEl>
                                        <p:attrNameLst>
                                          <p:attrName>r</p:attrName>
                                        </p:attrNameLst>
                                      </p:cBhvr>
                                    </p:animRot>
                                    <p:animRot by="240000">
                                      <p:cBhvr>
                                        <p:cTn id="15" dur="200" fill="hold">
                                          <p:stCondLst>
                                            <p:cond delay="400"/>
                                          </p:stCondLst>
                                        </p:cTn>
                                        <p:tgtEl>
                                          <p:spTgt spid="26"/>
                                        </p:tgtEl>
                                        <p:attrNameLst>
                                          <p:attrName>r</p:attrName>
                                        </p:attrNameLst>
                                      </p:cBhvr>
                                    </p:animRot>
                                    <p:animRot by="-240000">
                                      <p:cBhvr>
                                        <p:cTn id="16" dur="200" fill="hold">
                                          <p:stCondLst>
                                            <p:cond delay="600"/>
                                          </p:stCondLst>
                                        </p:cTn>
                                        <p:tgtEl>
                                          <p:spTgt spid="26"/>
                                        </p:tgtEl>
                                        <p:attrNameLst>
                                          <p:attrName>r</p:attrName>
                                        </p:attrNameLst>
                                      </p:cBhvr>
                                    </p:animRot>
                                    <p:animRot by="120000">
                                      <p:cBhvr>
                                        <p:cTn id="17" dur="200" fill="hold">
                                          <p:stCondLst>
                                            <p:cond delay="800"/>
                                          </p:stCondLst>
                                        </p:cTn>
                                        <p:tgtEl>
                                          <p:spTgt spid="2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6" name="Rounded Rectangle 25">
            <a:extLst>
              <a:ext uri="{FF2B5EF4-FFF2-40B4-BE49-F238E27FC236}">
                <a16:creationId xmlns:a16="http://schemas.microsoft.com/office/drawing/2014/main" id="{ACA04D6F-DC59-9E8B-82B8-35E1B8BDB15D}"/>
              </a:ext>
            </a:extLst>
          </p:cNvPr>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7" name="组合 6">
            <a:extLst>
              <a:ext uri="{FF2B5EF4-FFF2-40B4-BE49-F238E27FC236}">
                <a16:creationId xmlns:a16="http://schemas.microsoft.com/office/drawing/2014/main" id="{30F7BB41-E794-4E1B-B7D1-DD60393A2C51}"/>
              </a:ext>
            </a:extLst>
          </p:cNvPr>
          <p:cNvGrpSpPr/>
          <p:nvPr/>
        </p:nvGrpSpPr>
        <p:grpSpPr>
          <a:xfrm flipH="1">
            <a:off x="0" y="2601686"/>
            <a:ext cx="4548283" cy="4256314"/>
            <a:chOff x="-139570" y="2601686"/>
            <a:chExt cx="4548283" cy="4256314"/>
          </a:xfrm>
        </p:grpSpPr>
        <p:pic>
          <p:nvPicPr>
            <p:cNvPr id="5" name="图片 4">
              <a:extLst>
                <a:ext uri="{FF2B5EF4-FFF2-40B4-BE49-F238E27FC236}">
                  <a16:creationId xmlns:a16="http://schemas.microsoft.com/office/drawing/2014/main" id="{B83DE59C-6AE4-49C9-9608-819FE8CB0F26}"/>
                </a:ext>
              </a:extLst>
            </p:cNvPr>
            <p:cNvPicPr>
              <a:picLocks noChangeAspect="1"/>
            </p:cNvPicPr>
            <p:nvPr/>
          </p:nvPicPr>
          <p:blipFill rotWithShape="1">
            <a:blip r:embed="rId4">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6" name="图片 5">
              <a:extLst>
                <a:ext uri="{FF2B5EF4-FFF2-40B4-BE49-F238E27FC236}">
                  <a16:creationId xmlns:a16="http://schemas.microsoft.com/office/drawing/2014/main" id="{C761EF40-C5E3-4213-8BC6-2AD1BEE961D9}"/>
                </a:ext>
              </a:extLst>
            </p:cNvPr>
            <p:cNvPicPr>
              <a:picLocks noChangeAspect="1"/>
            </p:cNvPicPr>
            <p:nvPr/>
          </p:nvPicPr>
          <p:blipFill rotWithShape="1">
            <a:blip r:embed="rId5">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14" name="Rectangle: Rounded Corners 43">
            <a:extLst>
              <a:ext uri="{FF2B5EF4-FFF2-40B4-BE49-F238E27FC236}">
                <a16:creationId xmlns:a16="http://schemas.microsoft.com/office/drawing/2014/main" id="{9D645240-D005-4810-AC9C-C05A048A4394}"/>
              </a:ext>
            </a:extLst>
          </p:cNvPr>
          <p:cNvSpPr/>
          <p:nvPr/>
        </p:nvSpPr>
        <p:spPr>
          <a:xfrm>
            <a:off x="1475102" y="275289"/>
            <a:ext cx="4044892" cy="576774"/>
          </a:xfrm>
          <a:custGeom>
            <a:avLst/>
            <a:gdLst>
              <a:gd name="connsiteX0" fmla="*/ 0 w 4044892"/>
              <a:gd name="connsiteY0" fmla="*/ 96131 h 576774"/>
              <a:gd name="connsiteX1" fmla="*/ 96131 w 4044892"/>
              <a:gd name="connsiteY1" fmla="*/ 0 h 576774"/>
              <a:gd name="connsiteX2" fmla="*/ 685033 w 4044892"/>
              <a:gd name="connsiteY2" fmla="*/ 0 h 576774"/>
              <a:gd name="connsiteX3" fmla="*/ 1119830 w 4044892"/>
              <a:gd name="connsiteY3" fmla="*/ 0 h 576774"/>
              <a:gd name="connsiteX4" fmla="*/ 1593153 w 4044892"/>
              <a:gd name="connsiteY4" fmla="*/ 0 h 576774"/>
              <a:gd name="connsiteX5" fmla="*/ 2027950 w 4044892"/>
              <a:gd name="connsiteY5" fmla="*/ 0 h 576774"/>
              <a:gd name="connsiteX6" fmla="*/ 2501273 w 4044892"/>
              <a:gd name="connsiteY6" fmla="*/ 0 h 576774"/>
              <a:gd name="connsiteX7" fmla="*/ 3090175 w 4044892"/>
              <a:gd name="connsiteY7" fmla="*/ 0 h 576774"/>
              <a:gd name="connsiteX8" fmla="*/ 3948761 w 4044892"/>
              <a:gd name="connsiteY8" fmla="*/ 0 h 576774"/>
              <a:gd name="connsiteX9" fmla="*/ 4044892 w 4044892"/>
              <a:gd name="connsiteY9" fmla="*/ 96131 h 576774"/>
              <a:gd name="connsiteX10" fmla="*/ 4044892 w 4044892"/>
              <a:gd name="connsiteY10" fmla="*/ 480643 h 576774"/>
              <a:gd name="connsiteX11" fmla="*/ 3948761 w 4044892"/>
              <a:gd name="connsiteY11" fmla="*/ 576774 h 576774"/>
              <a:gd name="connsiteX12" fmla="*/ 3359859 w 4044892"/>
              <a:gd name="connsiteY12" fmla="*/ 576774 h 576774"/>
              <a:gd name="connsiteX13" fmla="*/ 2886536 w 4044892"/>
              <a:gd name="connsiteY13" fmla="*/ 576774 h 576774"/>
              <a:gd name="connsiteX14" fmla="*/ 2413213 w 4044892"/>
              <a:gd name="connsiteY14" fmla="*/ 576774 h 576774"/>
              <a:gd name="connsiteX15" fmla="*/ 1785784 w 4044892"/>
              <a:gd name="connsiteY15" fmla="*/ 576774 h 576774"/>
              <a:gd name="connsiteX16" fmla="*/ 1196882 w 4044892"/>
              <a:gd name="connsiteY16" fmla="*/ 576774 h 576774"/>
              <a:gd name="connsiteX17" fmla="*/ 762086 w 4044892"/>
              <a:gd name="connsiteY17" fmla="*/ 576774 h 576774"/>
              <a:gd name="connsiteX18" fmla="*/ 96131 w 4044892"/>
              <a:gd name="connsiteY18" fmla="*/ 576774 h 576774"/>
              <a:gd name="connsiteX19" fmla="*/ 0 w 4044892"/>
              <a:gd name="connsiteY19" fmla="*/ 480643 h 576774"/>
              <a:gd name="connsiteX20" fmla="*/ 0 w 4044892"/>
              <a:gd name="connsiteY20" fmla="*/ 96131 h 576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44892" h="576774" fill="none" extrusionOk="0">
                <a:moveTo>
                  <a:pt x="0" y="96131"/>
                </a:moveTo>
                <a:cubicBezTo>
                  <a:pt x="-8140" y="56073"/>
                  <a:pt x="45648" y="3238"/>
                  <a:pt x="96131" y="0"/>
                </a:cubicBezTo>
                <a:cubicBezTo>
                  <a:pt x="257167" y="-59121"/>
                  <a:pt x="527064" y="46424"/>
                  <a:pt x="685033" y="0"/>
                </a:cubicBezTo>
                <a:cubicBezTo>
                  <a:pt x="843002" y="-46424"/>
                  <a:pt x="1006457" y="33224"/>
                  <a:pt x="1119830" y="0"/>
                </a:cubicBezTo>
                <a:cubicBezTo>
                  <a:pt x="1233203" y="-33224"/>
                  <a:pt x="1442782" y="31254"/>
                  <a:pt x="1593153" y="0"/>
                </a:cubicBezTo>
                <a:cubicBezTo>
                  <a:pt x="1743524" y="-31254"/>
                  <a:pt x="1911854" y="47879"/>
                  <a:pt x="2027950" y="0"/>
                </a:cubicBezTo>
                <a:cubicBezTo>
                  <a:pt x="2144046" y="-47879"/>
                  <a:pt x="2314085" y="22"/>
                  <a:pt x="2501273" y="0"/>
                </a:cubicBezTo>
                <a:cubicBezTo>
                  <a:pt x="2688461" y="-22"/>
                  <a:pt x="2941582" y="35268"/>
                  <a:pt x="3090175" y="0"/>
                </a:cubicBezTo>
                <a:cubicBezTo>
                  <a:pt x="3238768" y="-35268"/>
                  <a:pt x="3772374" y="52776"/>
                  <a:pt x="3948761" y="0"/>
                </a:cubicBezTo>
                <a:cubicBezTo>
                  <a:pt x="4014076" y="-8713"/>
                  <a:pt x="4053554" y="37132"/>
                  <a:pt x="4044892" y="96131"/>
                </a:cubicBezTo>
                <a:cubicBezTo>
                  <a:pt x="4045443" y="181108"/>
                  <a:pt x="4023553" y="371448"/>
                  <a:pt x="4044892" y="480643"/>
                </a:cubicBezTo>
                <a:cubicBezTo>
                  <a:pt x="4059324" y="540218"/>
                  <a:pt x="4010006" y="576508"/>
                  <a:pt x="3948761" y="576774"/>
                </a:cubicBezTo>
                <a:cubicBezTo>
                  <a:pt x="3782526" y="577013"/>
                  <a:pt x="3653256" y="507733"/>
                  <a:pt x="3359859" y="576774"/>
                </a:cubicBezTo>
                <a:cubicBezTo>
                  <a:pt x="3066462" y="645815"/>
                  <a:pt x="3022359" y="543505"/>
                  <a:pt x="2886536" y="576774"/>
                </a:cubicBezTo>
                <a:cubicBezTo>
                  <a:pt x="2750713" y="610043"/>
                  <a:pt x="2606009" y="524039"/>
                  <a:pt x="2413213" y="576774"/>
                </a:cubicBezTo>
                <a:cubicBezTo>
                  <a:pt x="2220417" y="629509"/>
                  <a:pt x="2008452" y="558115"/>
                  <a:pt x="1785784" y="576774"/>
                </a:cubicBezTo>
                <a:cubicBezTo>
                  <a:pt x="1563116" y="595433"/>
                  <a:pt x="1356913" y="530015"/>
                  <a:pt x="1196882" y="576774"/>
                </a:cubicBezTo>
                <a:cubicBezTo>
                  <a:pt x="1036851" y="623533"/>
                  <a:pt x="939543" y="567185"/>
                  <a:pt x="762086" y="576774"/>
                </a:cubicBezTo>
                <a:cubicBezTo>
                  <a:pt x="584629" y="586363"/>
                  <a:pt x="260967" y="550831"/>
                  <a:pt x="96131" y="576774"/>
                </a:cubicBezTo>
                <a:cubicBezTo>
                  <a:pt x="45538" y="586342"/>
                  <a:pt x="2514" y="547905"/>
                  <a:pt x="0" y="480643"/>
                </a:cubicBezTo>
                <a:cubicBezTo>
                  <a:pt x="-4920" y="352455"/>
                  <a:pt x="37080" y="253474"/>
                  <a:pt x="0" y="96131"/>
                </a:cubicBezTo>
                <a:close/>
              </a:path>
              <a:path w="4044892" h="576774" stroke="0" extrusionOk="0">
                <a:moveTo>
                  <a:pt x="0" y="96131"/>
                </a:moveTo>
                <a:cubicBezTo>
                  <a:pt x="-10612" y="39904"/>
                  <a:pt x="48631" y="4257"/>
                  <a:pt x="96131" y="0"/>
                </a:cubicBezTo>
                <a:cubicBezTo>
                  <a:pt x="318512" y="-49139"/>
                  <a:pt x="391106" y="13158"/>
                  <a:pt x="685033" y="0"/>
                </a:cubicBezTo>
                <a:cubicBezTo>
                  <a:pt x="978960" y="-13158"/>
                  <a:pt x="999142" y="6882"/>
                  <a:pt x="1273935" y="0"/>
                </a:cubicBezTo>
                <a:cubicBezTo>
                  <a:pt x="1548728" y="-6882"/>
                  <a:pt x="1628503" y="58843"/>
                  <a:pt x="1862837" y="0"/>
                </a:cubicBezTo>
                <a:cubicBezTo>
                  <a:pt x="2097171" y="-58843"/>
                  <a:pt x="2364469" y="4375"/>
                  <a:pt x="2490265" y="0"/>
                </a:cubicBezTo>
                <a:cubicBezTo>
                  <a:pt x="2616061" y="-4375"/>
                  <a:pt x="2830087" y="4510"/>
                  <a:pt x="2963588" y="0"/>
                </a:cubicBezTo>
                <a:cubicBezTo>
                  <a:pt x="3097089" y="-4510"/>
                  <a:pt x="3742808" y="9331"/>
                  <a:pt x="3948761" y="0"/>
                </a:cubicBezTo>
                <a:cubicBezTo>
                  <a:pt x="4003916" y="421"/>
                  <a:pt x="4036784" y="39015"/>
                  <a:pt x="4044892" y="96131"/>
                </a:cubicBezTo>
                <a:cubicBezTo>
                  <a:pt x="4066604" y="278004"/>
                  <a:pt x="3999698" y="389016"/>
                  <a:pt x="4044892" y="480643"/>
                </a:cubicBezTo>
                <a:cubicBezTo>
                  <a:pt x="4049369" y="545122"/>
                  <a:pt x="4005314" y="579243"/>
                  <a:pt x="3948761" y="576774"/>
                </a:cubicBezTo>
                <a:cubicBezTo>
                  <a:pt x="3737471" y="586636"/>
                  <a:pt x="3511493" y="516646"/>
                  <a:pt x="3359859" y="576774"/>
                </a:cubicBezTo>
                <a:cubicBezTo>
                  <a:pt x="3208225" y="636902"/>
                  <a:pt x="3054343" y="520388"/>
                  <a:pt x="2886536" y="576774"/>
                </a:cubicBezTo>
                <a:cubicBezTo>
                  <a:pt x="2718729" y="633160"/>
                  <a:pt x="2627006" y="554904"/>
                  <a:pt x="2413213" y="576774"/>
                </a:cubicBezTo>
                <a:cubicBezTo>
                  <a:pt x="2199420" y="598644"/>
                  <a:pt x="2033147" y="543484"/>
                  <a:pt x="1785784" y="576774"/>
                </a:cubicBezTo>
                <a:cubicBezTo>
                  <a:pt x="1538421" y="610064"/>
                  <a:pt x="1343410" y="548757"/>
                  <a:pt x="1158356" y="576774"/>
                </a:cubicBezTo>
                <a:cubicBezTo>
                  <a:pt x="973302" y="604791"/>
                  <a:pt x="793803" y="521794"/>
                  <a:pt x="646507" y="576774"/>
                </a:cubicBezTo>
                <a:cubicBezTo>
                  <a:pt x="499211" y="631754"/>
                  <a:pt x="355638" y="515836"/>
                  <a:pt x="96131" y="576774"/>
                </a:cubicBezTo>
                <a:cubicBezTo>
                  <a:pt x="50912" y="572759"/>
                  <a:pt x="-732" y="521899"/>
                  <a:pt x="0" y="480643"/>
                </a:cubicBezTo>
                <a:cubicBezTo>
                  <a:pt x="-15916" y="303527"/>
                  <a:pt x="26835" y="281731"/>
                  <a:pt x="0" y="96131"/>
                </a:cubicBezTo>
                <a:close/>
              </a:path>
            </a:pathLst>
          </a:custGeom>
          <a:ln>
            <a:extLst>
              <a:ext uri="{C807C97D-BFC1-408E-A445-0C87EB9F89A2}">
                <ask:lineSketchStyleProps xmlns="" xmlns:ask="http://schemas.microsoft.com/office/drawing/2018/sketchyshapes" sd="3444377824">
                  <a:prstGeom prst="roundRect">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5" name="Rectangle 14"/>
          <p:cNvSpPr/>
          <p:nvPr/>
        </p:nvSpPr>
        <p:spPr>
          <a:xfrm>
            <a:off x="-517258" y="236386"/>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Luyện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đọc</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sym typeface="Arial"/>
              </a:rPr>
              <a:t>nhóm</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pic>
        <p:nvPicPr>
          <p:cNvPr id="18" name="Picture 17"/>
          <p:cNvPicPr>
            <a:picLocks noChangeAspect="1"/>
          </p:cNvPicPr>
          <p:nvPr/>
        </p:nvPicPr>
        <p:blipFill>
          <a:blip r:embed="rId6">
            <a:clrChange>
              <a:clrFrom>
                <a:srgbClr val="F3FFD5"/>
              </a:clrFrom>
              <a:clrTo>
                <a:srgbClr val="F3FFD5">
                  <a:alpha val="0"/>
                </a:srgbClr>
              </a:clrTo>
            </a:clrChange>
            <a:extLst>
              <a:ext uri="{BEBA8EAE-BF5A-486C-A8C5-ECC9F3942E4B}">
                <a14:imgProps xmlns:a14="http://schemas.microsoft.com/office/drawing/2010/main">
                  <a14:imgLayer r:embed="rId7">
                    <a14:imgEffect>
                      <a14:backgroundRemoval t="9375" b="88542" l="2326" r="98837"/>
                    </a14:imgEffect>
                  </a14:imgLayer>
                </a14:imgProps>
              </a:ext>
            </a:extLst>
          </a:blip>
          <a:stretch>
            <a:fillRect/>
          </a:stretch>
        </p:blipFill>
        <p:spPr>
          <a:xfrm>
            <a:off x="800674" y="236386"/>
            <a:ext cx="614857" cy="686352"/>
          </a:xfrm>
          <a:prstGeom prst="rect">
            <a:avLst/>
          </a:prstGeom>
        </p:spPr>
      </p:pic>
      <p:grpSp>
        <p:nvGrpSpPr>
          <p:cNvPr id="19" name="Group 18"/>
          <p:cNvGrpSpPr/>
          <p:nvPr/>
        </p:nvGrpSpPr>
        <p:grpSpPr>
          <a:xfrm rot="260226">
            <a:off x="4192614" y="4683078"/>
            <a:ext cx="5027923" cy="1987651"/>
            <a:chOff x="561349" y="4544613"/>
            <a:chExt cx="4171068" cy="1648917"/>
          </a:xfrm>
        </p:grpSpPr>
        <p:pic>
          <p:nvPicPr>
            <p:cNvPr id="20" name="Picture 19"/>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1" name="Picture 20"/>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2" name="Picture 21"/>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3" name="Picture 22"/>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
        <p:nvSpPr>
          <p:cNvPr id="2" name="Rectangle 1">
            <a:extLst>
              <a:ext uri="{FF2B5EF4-FFF2-40B4-BE49-F238E27FC236}">
                <a16:creationId xmlns:a16="http://schemas.microsoft.com/office/drawing/2014/main" id="{AAD4F008-D351-4473-0D1C-60ABA6FA1844}"/>
              </a:ext>
            </a:extLst>
          </p:cNvPr>
          <p:cNvSpPr/>
          <p:nvPr/>
        </p:nvSpPr>
        <p:spPr>
          <a:xfrm>
            <a:off x="3621119" y="1328897"/>
            <a:ext cx="2702984" cy="54906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 name="Rectangle 2">
            <a:extLst>
              <a:ext uri="{FF2B5EF4-FFF2-40B4-BE49-F238E27FC236}">
                <a16:creationId xmlns:a16="http://schemas.microsoft.com/office/drawing/2014/main" id="{C56A9DBE-0BC5-6D2F-5B5F-CE849297BE82}"/>
              </a:ext>
            </a:extLst>
          </p:cNvPr>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 name="Oval 3">
            <a:extLst>
              <a:ext uri="{FF2B5EF4-FFF2-40B4-BE49-F238E27FC236}">
                <a16:creationId xmlns:a16="http://schemas.microsoft.com/office/drawing/2014/main" id="{A32AB69A-EB60-ADD6-064C-25814DB0070C}"/>
              </a:ext>
            </a:extLst>
          </p:cNvPr>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8" name="Group 7">
            <a:extLst>
              <a:ext uri="{FF2B5EF4-FFF2-40B4-BE49-F238E27FC236}">
                <a16:creationId xmlns:a16="http://schemas.microsoft.com/office/drawing/2014/main" id="{3CE9CBDC-D39A-C8B0-BEBB-C1BACBC9DFE5}"/>
              </a:ext>
            </a:extLst>
          </p:cNvPr>
          <p:cNvGrpSpPr/>
          <p:nvPr/>
        </p:nvGrpSpPr>
        <p:grpSpPr>
          <a:xfrm>
            <a:off x="1454450" y="2915576"/>
            <a:ext cx="5992892" cy="614399"/>
            <a:chOff x="1717198" y="4363552"/>
            <a:chExt cx="5992892" cy="614399"/>
          </a:xfrm>
        </p:grpSpPr>
        <p:sp>
          <p:nvSpPr>
            <p:cNvPr id="9" name="Rounded Rectangle 30">
              <a:extLst>
                <a:ext uri="{FF2B5EF4-FFF2-40B4-BE49-F238E27FC236}">
                  <a16:creationId xmlns:a16="http://schemas.microsoft.com/office/drawing/2014/main" id="{C15E8C7C-CEDF-097E-4F05-E77F26C4CE12}"/>
                </a:ext>
              </a:extLst>
            </p:cNvPr>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10" name="Rectangle 9">
              <a:extLst>
                <a:ext uri="{FF2B5EF4-FFF2-40B4-BE49-F238E27FC236}">
                  <a16:creationId xmlns:a16="http://schemas.microsoft.com/office/drawing/2014/main" id="{2526381C-8A8D-6FFB-DAFD-90110B238E3F}"/>
                </a:ext>
              </a:extLst>
            </p:cNvPr>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11" name="Oval 10">
              <a:extLst>
                <a:ext uri="{FF2B5EF4-FFF2-40B4-BE49-F238E27FC236}">
                  <a16:creationId xmlns:a16="http://schemas.microsoft.com/office/drawing/2014/main" id="{6C5496CE-E57D-F435-C9A2-BB45654061B8}"/>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12" name="Picture 2" descr="Star Cartoon Images, Stock Photos &amp;amp; Vectors | Shutterstock">
            <a:extLst>
              <a:ext uri="{FF2B5EF4-FFF2-40B4-BE49-F238E27FC236}">
                <a16:creationId xmlns:a16="http://schemas.microsoft.com/office/drawing/2014/main" id="{F03336A6-E159-BF1E-71A8-FD082108043A}"/>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Star Cartoon Images, Stock Photos &amp;amp; Vectors | Shutterstock">
            <a:extLst>
              <a:ext uri="{FF2B5EF4-FFF2-40B4-BE49-F238E27FC236}">
                <a16:creationId xmlns:a16="http://schemas.microsoft.com/office/drawing/2014/main" id="{ED7C0040-8BB5-B3E9-72F7-6C41C140150E}"/>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359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642232" cy="629994"/>
            <a:chOff x="2834082" y="693066"/>
            <a:chExt cx="4780045" cy="629994"/>
          </a:xfrm>
        </p:grpSpPr>
        <p:sp>
          <p:nvSpPr>
            <p:cNvPr id="9" name="Rounded Rectangle 8"/>
            <p:cNvSpPr/>
            <p:nvPr/>
          </p:nvSpPr>
          <p:spPr>
            <a:xfrm>
              <a:off x="3435632" y="693066"/>
              <a:ext cx="4178495"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toàn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bài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1705365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pic>
        <p:nvPicPr>
          <p:cNvPr id="12" name="Picture 11"/>
          <p:cNvPicPr>
            <a:picLocks noChangeAspect="1"/>
          </p:cNvPicPr>
          <p:nvPr/>
        </p:nvPicPr>
        <p:blipFill rotWithShape="1">
          <a:blip r:embed="rId8"/>
          <a:srcRect l="14763" t="4921" r="15864" b="17432"/>
          <a:stretch/>
        </p:blipFill>
        <p:spPr>
          <a:xfrm>
            <a:off x="848966" y="1550944"/>
            <a:ext cx="5716565" cy="3319296"/>
          </a:xfrm>
          <a:prstGeom prst="rect">
            <a:avLst/>
          </a:prstGeom>
          <a:effectLst>
            <a:glow rad="228600">
              <a:schemeClr val="accent6">
                <a:satMod val="175000"/>
                <a:alpha val="40000"/>
              </a:schemeClr>
            </a:glow>
          </a:effectLst>
        </p:spPr>
      </p:pic>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2</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14331392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2"/>
                                        </p:tgtEl>
                                        <p:attrNameLst>
                                          <p:attrName>r</p:attrName>
                                        </p:attrNameLst>
                                      </p:cBhvr>
                                    </p:animRot>
                                    <p:animRot by="-240000">
                                      <p:cBhvr>
                                        <p:cTn id="7" dur="200" fill="hold">
                                          <p:stCondLst>
                                            <p:cond delay="200"/>
                                          </p:stCondLst>
                                        </p:cTn>
                                        <p:tgtEl>
                                          <p:spTgt spid="12"/>
                                        </p:tgtEl>
                                        <p:attrNameLst>
                                          <p:attrName>r</p:attrName>
                                        </p:attrNameLst>
                                      </p:cBhvr>
                                    </p:animRot>
                                    <p:animRot by="240000">
                                      <p:cBhvr>
                                        <p:cTn id="8" dur="200" fill="hold">
                                          <p:stCondLst>
                                            <p:cond delay="400"/>
                                          </p:stCondLst>
                                        </p:cTn>
                                        <p:tgtEl>
                                          <p:spTgt spid="12"/>
                                        </p:tgtEl>
                                        <p:attrNameLst>
                                          <p:attrName>r</p:attrName>
                                        </p:attrNameLst>
                                      </p:cBhvr>
                                    </p:animRot>
                                    <p:animRot by="-240000">
                                      <p:cBhvr>
                                        <p:cTn id="9" dur="200" fill="hold">
                                          <p:stCondLst>
                                            <p:cond delay="600"/>
                                          </p:stCondLst>
                                        </p:cTn>
                                        <p:tgtEl>
                                          <p:spTgt spid="12"/>
                                        </p:tgtEl>
                                        <p:attrNameLst>
                                          <p:attrName>r</p:attrName>
                                        </p:attrNameLst>
                                      </p:cBhvr>
                                    </p:animRot>
                                    <p:animRot by="120000">
                                      <p:cBhvr>
                                        <p:cTn id="10"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534360" y="3657600"/>
            <a:ext cx="3631482" cy="3017255"/>
          </a:xfrm>
          <a:prstGeom prst="rect">
            <a:avLst/>
          </a:prstGeom>
        </p:spPr>
      </p:pic>
      <p:pic>
        <p:nvPicPr>
          <p:cNvPr id="2054"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A01F4F15-D6C1-3C49-18CE-62F5EFEF48B8}"/>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733388" y="1688457"/>
            <a:ext cx="9372559" cy="46675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DB2DD22-29B2-C4C4-DD77-80D26F326D35}"/>
              </a:ext>
            </a:extLst>
          </p:cNvPr>
          <p:cNvSpPr txBox="1"/>
          <p:nvPr/>
        </p:nvSpPr>
        <p:spPr>
          <a:xfrm>
            <a:off x="1219200" y="191214"/>
            <a:ext cx="8292790" cy="646986"/>
          </a:xfrm>
          <a:prstGeom prst="roundRect">
            <a:avLst/>
          </a:prstGeom>
          <a:solidFill>
            <a:srgbClr val="FFFFCC"/>
          </a:solidFill>
          <a:ln>
            <a:solidFill>
              <a:schemeClr val="tx1"/>
            </a:solidFill>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1</a:t>
            </a:r>
            <a:r>
              <a:rPr kumimoji="0" lang="en-US" sz="3200" b="0"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Mặt</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trời</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mùa</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hè</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lạ</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a:t>
            </a:r>
            <a:endParaRPr kumimoji="0" lang="en-US" sz="3200" b="0"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endParaRPr>
          </a:p>
        </p:txBody>
      </p:sp>
      <p:pic>
        <p:nvPicPr>
          <p:cNvPr id="21" name="Picture 20">
            <a:extLst>
              <a:ext uri="{FF2B5EF4-FFF2-40B4-BE49-F238E27FC236}">
                <a16:creationId xmlns:a16="http://schemas.microsoft.com/office/drawing/2014/main" id="{9D6D37C3-74AB-08F2-9B01-B89BFEB6AD03}"/>
              </a:ext>
            </a:extLst>
          </p:cNvPr>
          <p:cNvPicPr>
            <a:picLocks noChangeAspect="1"/>
          </p:cNvPicPr>
          <p:nvPr/>
        </p:nvPicPr>
        <p:blipFill rotWithShape="1">
          <a:blip r:embed="rId6"/>
          <a:srcRect t="14694" b="21814"/>
          <a:stretch/>
        </p:blipFill>
        <p:spPr>
          <a:xfrm>
            <a:off x="4997" y="0"/>
            <a:ext cx="1002831" cy="838201"/>
          </a:xfrm>
          <a:prstGeom prst="rect">
            <a:avLst/>
          </a:prstGeom>
        </p:spPr>
      </p:pic>
      <p:sp>
        <p:nvSpPr>
          <p:cNvPr id="3" name="TextBox 2">
            <a:extLst>
              <a:ext uri="{FF2B5EF4-FFF2-40B4-BE49-F238E27FC236}">
                <a16:creationId xmlns:a16="http://schemas.microsoft.com/office/drawing/2014/main" id="{6F83456C-C951-CDE7-BAE3-6278941DCDEE}"/>
              </a:ext>
            </a:extLst>
          </p:cNvPr>
          <p:cNvSpPr txBox="1"/>
          <p:nvPr/>
        </p:nvSpPr>
        <p:spPr>
          <a:xfrm>
            <a:off x="7315200" y="1048058"/>
            <a:ext cx="4850642" cy="1532334"/>
          </a:xfrm>
          <a:prstGeom prst="wedgeRoundRectCallout">
            <a:avLst>
              <a:gd name="adj1" fmla="val 35819"/>
              <a:gd name="adj2" fmla="val 121845"/>
              <a:gd name="adj3" fmla="val 16667"/>
            </a:avLst>
          </a:prstGeom>
          <a:solidFill>
            <a:srgbClr val="FFFFCC"/>
          </a:solidFill>
          <a:ln w="28575">
            <a:solidFill>
              <a:srgbClr val="FF0000"/>
            </a:solidFill>
            <a:prstDash val="lgDashDotDot"/>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Nunito Black" pitchFamily="2" charset="0"/>
                <a:ea typeface="Tahoma" panose="020B0604030504040204" pitchFamily="34" charset="0"/>
                <a:cs typeface="Tahoma" panose="020B0604030504040204" pitchFamily="34" charset="0"/>
              </a:rPr>
              <a:t>Gợi ý:</a:t>
            </a:r>
            <a:r>
              <a:rPr kumimoji="0" lang="en-US" sz="2800" b="1" i="0" u="none" strike="noStrike" kern="1200" cap="none" spc="0" normalizeH="0" baseline="0" noProof="0" dirty="0">
                <a:ln>
                  <a:noFill/>
                </a:ln>
                <a:solidFill>
                  <a:srgbClr val="000000"/>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a:ln>
                  <a:noFill/>
                </a:ln>
                <a:solidFill>
                  <a:srgbClr val="000000"/>
                </a:solidFill>
                <a:effectLst/>
                <a:uLnTx/>
                <a:uFillTx/>
                <a:latin typeface="Nunito Black" pitchFamily="2" charset="0"/>
                <a:ea typeface="Tahoma" panose="020B0604030504040204" pitchFamily="34" charset="0"/>
                <a:cs typeface="Tahoma" panose="020B0604030504040204" pitchFamily="34" charset="0"/>
              </a:rPr>
              <a:t>Đ</a:t>
            </a:r>
            <a:r>
              <a:rPr kumimoji="0" lang="vi-VN"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ọc khổ thơ thứ nhất </a:t>
            </a:r>
            <a:r>
              <a:rPr kumimoji="0" lang="en-US"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ea typeface="Tahoma" panose="020B0604030504040204" pitchFamily="34" charset="0"/>
                <a:cs typeface="Tahoma" panose="020B0604030504040204" pitchFamily="34" charset="0"/>
              </a:rPr>
              <a:t>và</a:t>
            </a:r>
            <a:r>
              <a:rPr kumimoji="0" lang="en-US"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ea typeface="Tahoma" panose="020B0604030504040204" pitchFamily="34" charset="0"/>
                <a:cs typeface="Tahoma" panose="020B0604030504040204" pitchFamily="34" charset="0"/>
              </a:rPr>
              <a:t>thừ</a:t>
            </a:r>
            <a:r>
              <a:rPr kumimoji="0" lang="en-US"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  </a:t>
            </a:r>
            <a:r>
              <a:rPr kumimoji="0" lang="en-US" sz="2800" b="0" i="0" u="none" strike="noStrike" kern="1200" cap="none" spc="0" normalizeH="0" baseline="0" noProof="0" dirty="0" err="1">
                <a:ln>
                  <a:noFill/>
                </a:ln>
                <a:solidFill>
                  <a:prstClr val="black"/>
                </a:solidFill>
                <a:effectLst/>
                <a:uLnTx/>
                <a:uFillTx/>
                <a:latin typeface="Nunito Black" pitchFamily="2" charset="0"/>
                <a:ea typeface="Tahoma" panose="020B0604030504040204" pitchFamily="34" charset="0"/>
                <a:cs typeface="Tahoma" panose="020B0604030504040204" pitchFamily="34" charset="0"/>
              </a:rPr>
              <a:t>ba</a:t>
            </a:r>
            <a:r>
              <a:rPr kumimoji="0" lang="en-US"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 </a:t>
            </a:r>
            <a:r>
              <a:rPr kumimoji="0" lang="vi-VN" sz="2800" b="0" i="0" u="none" strike="noStrike" kern="1200" cap="none" spc="0" normalizeH="0" baseline="0" noProof="0" dirty="0">
                <a:ln>
                  <a:noFill/>
                </a:ln>
                <a:solidFill>
                  <a:prstClr val="black"/>
                </a:solidFill>
                <a:effectLst/>
                <a:uLnTx/>
                <a:uFillTx/>
                <a:latin typeface="Nunito Black" pitchFamily="2" charset="0"/>
                <a:ea typeface="Tahoma" panose="020B0604030504040204" pitchFamily="34" charset="0"/>
                <a:cs typeface="Tahoma" panose="020B0604030504040204" pitchFamily="34" charset="0"/>
              </a:rPr>
              <a:t>để trả lời câu hỏi.</a:t>
            </a:r>
            <a:endParaRPr kumimoji="0" lang="vi-VN" sz="2800" b="1" i="0" u="none" strike="noStrike" kern="1200" cap="none" spc="0" normalizeH="0" baseline="0" noProof="0" dirty="0">
              <a:ln>
                <a:noFill/>
              </a:ln>
              <a:solidFill>
                <a:srgbClr val="000000"/>
              </a:solidFill>
              <a:effectLst/>
              <a:uLnTx/>
              <a:uFillTx/>
              <a:latin typeface="Nunito Black" pitchFamily="2"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12654F4A-DE93-4D5B-BC1C-6360B6238757}"/>
              </a:ext>
            </a:extLst>
          </p:cNvPr>
          <p:cNvSpPr txBox="1"/>
          <p:nvPr/>
        </p:nvSpPr>
        <p:spPr>
          <a:xfrm>
            <a:off x="1952567" y="3681701"/>
            <a:ext cx="6934200" cy="1736646"/>
          </a:xfrm>
          <a:prstGeom prst="roundRect">
            <a:avLst/>
          </a:prstGeom>
          <a:noFill/>
          <a:ln w="28575">
            <a:noFill/>
            <a:prstDash val="dashDot"/>
          </a:ln>
        </p:spPr>
        <p:txBody>
          <a:bodyPr wrap="square">
            <a:spAutoFit/>
          </a:bodyPr>
          <a:lstStyle/>
          <a:p>
            <a:pPr marL="0" marR="0" lvl="0" indent="0"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Mặt trời mùa hè kì lạ ở chỗ </a:t>
            </a:r>
            <a:r>
              <a:rPr kumimoji="0" lang="vi-VN" sz="32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là</a:t>
            </a:r>
            <a:r>
              <a:rPr kumimoji="0" lang="en-US" sz="3200" b="1" i="0" u="none" strike="noStrike" kern="1200" cap="none" spc="0" normalizeH="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vi-VN" sz="3200" b="1" i="0" u="none" strike="noStrike" kern="1200" cap="none" spc="0" normalizeH="0" baseline="0" noProof="0" dirty="0" smtClean="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ưa </a:t>
            </a:r>
            <a:r>
              <a:rPr kumimoji="0" lang="vi-VN"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dậy sớm</a:t>
            </a: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và</a:t>
            </a: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đi</a:t>
            </a: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ngủ</a:t>
            </a: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muộn</a:t>
            </a:r>
            <a:r>
              <a:rPr kumimoji="0" lang="en-US" sz="32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1242953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6404C57A-057A-100E-E148-EAD6D49EFD2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1066800" y="2038076"/>
            <a:ext cx="9982200" cy="497232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0210800" y="4748462"/>
            <a:ext cx="1981200" cy="2033337"/>
          </a:xfrm>
          <a:prstGeom prst="rect">
            <a:avLst/>
          </a:prstGeom>
        </p:spPr>
      </p:pic>
      <p:sp>
        <p:nvSpPr>
          <p:cNvPr id="18" name="TextBox 17">
            <a:extLst>
              <a:ext uri="{FF2B5EF4-FFF2-40B4-BE49-F238E27FC236}">
                <a16:creationId xmlns:a16="http://schemas.microsoft.com/office/drawing/2014/main" id="{8886D720-4181-92A7-A3B3-87DC4FB82BAE}"/>
              </a:ext>
            </a:extLst>
          </p:cNvPr>
          <p:cNvSpPr txBox="1"/>
          <p:nvPr/>
        </p:nvSpPr>
        <p:spPr>
          <a:xfrm>
            <a:off x="8052596" y="1683573"/>
            <a:ext cx="4139404" cy="2758202"/>
          </a:xfrm>
          <a:prstGeom prst="wedgeRoundRectCallout">
            <a:avLst>
              <a:gd name="adj1" fmla="val 37100"/>
              <a:gd name="adj2" fmla="val 60739"/>
              <a:gd name="adj3" fmla="val 16667"/>
            </a:avLst>
          </a:prstGeom>
          <a:solidFill>
            <a:schemeClr val="accent6">
              <a:lumMod val="20000"/>
              <a:lumOff val="80000"/>
            </a:schemeClr>
          </a:solidFill>
          <a:ln w="19050">
            <a:solidFill>
              <a:schemeClr val="accent2">
                <a:lumMod val="50000"/>
              </a:schemeClr>
            </a:solidFill>
          </a:ln>
        </p:spPr>
        <p:txBody>
          <a:bodyPr wrap="square">
            <a:spAutoFit/>
          </a:bodyPr>
          <a:lstStyle/>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mj-lt"/>
                <a:ea typeface="+mn-ea"/>
                <a:cs typeface="+mn-cs"/>
              </a:rPr>
              <a:t>Gợi ý:</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Đối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với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cây</a:t>
            </a:r>
            <a:r>
              <a:rPr kumimoji="0" lang="vi-VN" sz="2600" b="0" i="0" u="none" strike="noStrike" kern="1200" cap="none" spc="0" normalizeH="0" baseline="0" noProof="0" dirty="0">
                <a:ln>
                  <a:noFill/>
                </a:ln>
                <a:solidFill>
                  <a:srgbClr val="000000"/>
                </a:solidFill>
                <a:effectLst/>
                <a:uLnTx/>
                <a:uFillTx/>
                <a:latin typeface="+mj-lt"/>
                <a:ea typeface="+mn-ea"/>
                <a:cs typeface="+mn-cs"/>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Đối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với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hoa</a:t>
            </a:r>
            <a:r>
              <a:rPr kumimoji="0" lang="vi-VN" sz="2600" b="0" i="0" u="none" strike="noStrike" kern="1200" cap="none" spc="0" normalizeH="0" baseline="0" noProof="0" dirty="0">
                <a:ln>
                  <a:noFill/>
                </a:ln>
                <a:solidFill>
                  <a:srgbClr val="000000"/>
                </a:solidFill>
                <a:effectLst/>
                <a:uLnTx/>
                <a:uFillTx/>
                <a:latin typeface="+mj-lt"/>
                <a:ea typeface="+mn-ea"/>
                <a:cs typeface="+mn-cs"/>
              </a:rPr>
              <a:t>?</a:t>
            </a: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Đối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với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các</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bạn</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nhỏ</a:t>
            </a:r>
            <a:r>
              <a:rPr kumimoji="0" lang="vi-VN" sz="2600" b="0" i="0" u="none" strike="noStrike" kern="1200" cap="none" spc="0" normalizeH="0" baseline="0" noProof="0" dirty="0">
                <a:ln>
                  <a:noFill/>
                </a:ln>
                <a:solidFill>
                  <a:srgbClr val="000000"/>
                </a:solidFill>
                <a:effectLst/>
                <a:uLnTx/>
                <a:uFillTx/>
                <a:latin typeface="+mj-lt"/>
                <a:ea typeface="+mn-ea"/>
                <a:cs typeface="+mn-cs"/>
              </a:rPr>
              <a:t>?</a:t>
            </a:r>
            <a:endParaRPr kumimoji="0" lang="en-US" sz="2600" b="0" i="0" u="none" strike="noStrike" kern="1200" cap="none" spc="0" normalizeH="0" baseline="0" noProof="0" dirty="0">
              <a:ln>
                <a:noFill/>
              </a:ln>
              <a:solidFill>
                <a:srgbClr val="000000"/>
              </a:solidFill>
              <a:effectLst/>
              <a:uLnTx/>
              <a:uFillTx/>
              <a:latin typeface="+mj-lt"/>
              <a:ea typeface="+mn-ea"/>
              <a:cs typeface="+mn-cs"/>
            </a:endParaRPr>
          </a:p>
          <a:p>
            <a:pPr marL="0" marR="0" lvl="0" indent="0" algn="just" defTabSz="609539"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mj-lt"/>
                <a:ea typeface="+mn-ea"/>
                <a:cs typeface="+mn-cs"/>
              </a:rPr>
              <a:t>Em</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hãy</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đọc</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kĩ</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khổ</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thơ</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thứ</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hai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để</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trả</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lời</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câu</a:t>
            </a:r>
            <a:r>
              <a:rPr kumimoji="0" lang="en-US" sz="2600" b="0" i="0" u="none" strike="noStrike" kern="1200" cap="none" spc="0" normalizeH="0" baseline="0" noProof="0" dirty="0">
                <a:ln>
                  <a:noFill/>
                </a:ln>
                <a:solidFill>
                  <a:srgbClr val="000000"/>
                </a:solidFill>
                <a:effectLst/>
                <a:uLnTx/>
                <a:uFillTx/>
                <a:latin typeface="+mj-lt"/>
                <a:ea typeface="+mn-ea"/>
                <a:cs typeface="+mn-cs"/>
              </a:rPr>
              <a:t> </a:t>
            </a:r>
            <a:r>
              <a:rPr kumimoji="0" lang="en-US" sz="2600" b="0" i="0" u="none" strike="noStrike" kern="1200" cap="none" spc="0" normalizeH="0" baseline="0" noProof="0" dirty="0" err="1">
                <a:ln>
                  <a:noFill/>
                </a:ln>
                <a:solidFill>
                  <a:srgbClr val="000000"/>
                </a:solidFill>
                <a:effectLst/>
                <a:uLnTx/>
                <a:uFillTx/>
                <a:latin typeface="+mj-lt"/>
                <a:ea typeface="+mn-ea"/>
                <a:cs typeface="+mn-cs"/>
              </a:rPr>
              <a:t>hỏi</a:t>
            </a:r>
            <a:r>
              <a:rPr kumimoji="0" lang="en-US" sz="2600" b="0" i="0" u="none" strike="noStrike" kern="1200" cap="none" spc="0" normalizeH="0" baseline="0" noProof="0" dirty="0">
                <a:ln>
                  <a:noFill/>
                </a:ln>
                <a:solidFill>
                  <a:srgbClr val="000000"/>
                </a:solidFill>
                <a:effectLst/>
                <a:uLnTx/>
                <a:uFillTx/>
                <a:latin typeface="+mj-lt"/>
                <a:ea typeface="+mn-ea"/>
                <a:cs typeface="+mn-cs"/>
              </a:rPr>
              <a:t>.</a:t>
            </a:r>
            <a:endParaRPr kumimoji="0" lang="vi-VN" sz="2600" b="0" i="0" u="none" strike="noStrike" kern="1200" cap="none" spc="0" normalizeH="0" baseline="0" noProof="0" dirty="0">
              <a:ln>
                <a:noFill/>
              </a:ln>
              <a:solidFill>
                <a:srgbClr val="000000"/>
              </a:solidFill>
              <a:effectLst/>
              <a:uLnTx/>
              <a:uFillTx/>
              <a:latin typeface="+mj-lt"/>
              <a:ea typeface="+mn-ea"/>
              <a:cs typeface="+mn-cs"/>
            </a:endParaRPr>
          </a:p>
        </p:txBody>
      </p:sp>
      <p:sp>
        <p:nvSpPr>
          <p:cNvPr id="19" name="TextBox 18">
            <a:extLst>
              <a:ext uri="{FF2B5EF4-FFF2-40B4-BE49-F238E27FC236}">
                <a16:creationId xmlns:a16="http://schemas.microsoft.com/office/drawing/2014/main" id="{B626A738-1FE8-B7EB-9329-6DF608F3514E}"/>
              </a:ext>
            </a:extLst>
          </p:cNvPr>
          <p:cNvSpPr txBox="1"/>
          <p:nvPr/>
        </p:nvSpPr>
        <p:spPr>
          <a:xfrm>
            <a:off x="1371600" y="4648200"/>
            <a:ext cx="8229600" cy="461665"/>
          </a:xfrm>
          <a:prstGeom prst="rect">
            <a:avLst/>
          </a:prstGeom>
          <a:noFill/>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endParaRPr kumimoji="0" lang="vi-VN" sz="2400" b="1" i="0" u="none" strike="noStrike" kern="1200" cap="none" spc="0" normalizeH="0" baseline="0" noProof="0" dirty="0">
              <a:ln>
                <a:noFill/>
              </a:ln>
              <a:solidFill>
                <a:srgbClr val="FF0000"/>
              </a:solidFill>
              <a:effectLst/>
              <a:uLnTx/>
              <a:uFillTx/>
              <a:latin typeface="OpenSans"/>
              <a:ea typeface="+mn-ea"/>
              <a:cs typeface="+mn-cs"/>
            </a:endParaRPr>
          </a:p>
        </p:txBody>
      </p:sp>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6"/>
          <a:srcRect t="14694" b="21814"/>
          <a:stretch/>
        </p:blipFill>
        <p:spPr>
          <a:xfrm>
            <a:off x="4997" y="109176"/>
            <a:ext cx="1002831" cy="838201"/>
          </a:xfrm>
          <a:prstGeom prst="rect">
            <a:avLst/>
          </a:prstGeom>
        </p:spPr>
      </p:pic>
      <p:sp>
        <p:nvSpPr>
          <p:cNvPr id="2" name="TextBox 1">
            <a:extLst>
              <a:ext uri="{FF2B5EF4-FFF2-40B4-BE49-F238E27FC236}">
                <a16:creationId xmlns:a16="http://schemas.microsoft.com/office/drawing/2014/main" id="{8DB2DD22-29B2-C4C4-DD77-80D26F326D35}"/>
              </a:ext>
            </a:extLst>
          </p:cNvPr>
          <p:cNvSpPr txBox="1"/>
          <p:nvPr/>
        </p:nvSpPr>
        <p:spPr>
          <a:xfrm>
            <a:off x="457200" y="168411"/>
            <a:ext cx="11229278" cy="119181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Câu</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2: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Nắng</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mùa</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hè</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mang</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đến</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cho</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cuộc</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smtClean="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sống</a:t>
            </a:r>
            <a:r>
              <a:rPr lang="en-US" sz="3200" b="1" dirty="0">
                <a:solidFill>
                  <a:srgbClr val="036119"/>
                </a:solidFill>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smtClean="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những</a:t>
            </a:r>
            <a:r>
              <a:rPr kumimoji="0" lang="en-US" sz="3200" b="1" i="0" u="none" strike="noStrike" kern="1200" cap="none" spc="0" normalizeH="0" baseline="0" noProof="0" dirty="0" smtClean="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ích</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lợi</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036119"/>
                </a:solidFill>
                <a:effectLst/>
                <a:uLnTx/>
                <a:uFillTx/>
                <a:latin typeface="Nunito Black" pitchFamily="2" charset="0"/>
                <a:ea typeface="Tahoma" panose="020B0604030504040204" pitchFamily="34" charset="0"/>
                <a:cs typeface="Tahoma" panose="020B0604030504040204" pitchFamily="34" charset="0"/>
              </a:rPr>
              <a:t>?</a:t>
            </a:r>
          </a:p>
        </p:txBody>
      </p:sp>
      <p:sp>
        <p:nvSpPr>
          <p:cNvPr id="13" name="TextBox 12">
            <a:extLst>
              <a:ext uri="{FF2B5EF4-FFF2-40B4-BE49-F238E27FC236}">
                <a16:creationId xmlns:a16="http://schemas.microsoft.com/office/drawing/2014/main" id="{12654F4A-DE93-4D5B-BC1C-6360B6238757}"/>
              </a:ext>
            </a:extLst>
          </p:cNvPr>
          <p:cNvSpPr txBox="1"/>
          <p:nvPr/>
        </p:nvSpPr>
        <p:spPr>
          <a:xfrm>
            <a:off x="33166" y="3978354"/>
            <a:ext cx="9339434" cy="1736646"/>
          </a:xfrm>
          <a:prstGeom prst="roundRect">
            <a:avLst/>
          </a:prstGeom>
          <a:noFill/>
          <a:ln w="28575">
            <a:noFill/>
            <a:prstDash val="dashDot"/>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Nắng mùa hè mang đến cho cuộc sống nhiều ích lợi:</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 Đối với cây: làm cho cây chóng lớn</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 Đối với hoa lá: cho lá thêm màu sắc</a:t>
            </a: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FF0000"/>
                </a:solidFill>
                <a:effectLst/>
                <a:uLnTx/>
                <a:uFillTx/>
                <a:latin typeface="+mj-lt"/>
                <a:ea typeface="+mn-ea"/>
                <a:cs typeface="+mn-cs"/>
              </a:rPr>
              <a:t>- Đối với các bạn nhỏ: cho các bạn nhỏ được nghỉ học</a:t>
            </a:r>
          </a:p>
        </p:txBody>
      </p:sp>
    </p:spTree>
    <p:extLst>
      <p:ext uri="{BB962C8B-B14F-4D97-AF65-F5344CB8AC3E}">
        <p14:creationId xmlns:p14="http://schemas.microsoft.com/office/powerpoint/2010/main" val="1646073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 grpId="0" animBg="1"/>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790D0A-4802-11CD-89C7-6CEA47F1CFEE}"/>
              </a:ext>
            </a:extLst>
          </p:cNvPr>
          <p:cNvSpPr txBox="1"/>
          <p:nvPr/>
        </p:nvSpPr>
        <p:spPr>
          <a:xfrm>
            <a:off x="1143000" y="115014"/>
            <a:ext cx="9573322" cy="646986"/>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Câu 3</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Ngày</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của</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mùa</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hè</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có</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gì</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đặc</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biệt</a:t>
            </a:r>
            <a:r>
              <a:rPr kumimoji="0" lang="en-US"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rPr>
              <a:t>?</a:t>
            </a:r>
            <a:endParaRPr kumimoji="0" lang="vi-VN" sz="3200" b="1" i="0" u="none" strike="noStrike" kern="1200" cap="none" spc="0" normalizeH="0" baseline="0" noProof="0" dirty="0">
              <a:ln>
                <a:noFill/>
              </a:ln>
              <a:solidFill>
                <a:srgbClr val="14960A"/>
              </a:solidFill>
              <a:effectLst/>
              <a:uLnTx/>
              <a:uFillTx/>
              <a:latin typeface="Nunito Black" pitchFamily="2" charset="0"/>
              <a:ea typeface="Tahoma" panose="020B0604030504040204" pitchFamily="34" charset="0"/>
              <a:cs typeface="Tahoma" panose="020B0604030504040204" pitchFamily="34" charset="0"/>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3"/>
          <a:srcRect t="14694" b="21814"/>
          <a:stretch/>
        </p:blipFill>
        <p:spPr>
          <a:xfrm>
            <a:off x="0" y="0"/>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8305800" y="2245859"/>
            <a:ext cx="3429000" cy="1532334"/>
          </a:xfrm>
          <a:prstGeom prst="wedgeRoundRectCallout">
            <a:avLst/>
          </a:prstGeom>
          <a:solidFill>
            <a:srgbClr val="FFFFCC"/>
          </a:solidFill>
          <a:ln w="28575">
            <a:solidFill>
              <a:srgbClr val="217875"/>
            </a:solidFill>
            <a:prstDash val="sys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Em đọc kĩ khổ thơ 2 và 3 để trả lời câu hỏi.</a:t>
            </a:r>
            <a:endParaRPr kumimoji="0" lang="en-US" sz="2800" b="1" i="0" u="none" strike="noStrike" kern="1200" cap="none" spc="0" normalizeH="0" baseline="0" noProof="0" dirty="0">
              <a:ln>
                <a:noFill/>
              </a:ln>
              <a:solidFill>
                <a:srgbClr val="0070C0"/>
              </a:solidFill>
              <a:effectLst/>
              <a:uLnTx/>
              <a:uFillTx/>
              <a:latin typeface="Baloo 2 SemiBold" pitchFamily="2" charset="0"/>
              <a:ea typeface="+mn-ea"/>
              <a:cs typeface="Baloo 2 SemiBold" pitchFamily="2" charset="0"/>
            </a:endParaRPr>
          </a:p>
        </p:txBody>
      </p:sp>
      <p:pic>
        <p:nvPicPr>
          <p:cNvPr id="9" name="Picture 8" descr="A picture containing clipart&#10;&#10;Description automatically generated">
            <a:extLst>
              <a:ext uri="{FF2B5EF4-FFF2-40B4-BE49-F238E27FC236}">
                <a16:creationId xmlns:a16="http://schemas.microsoft.com/office/drawing/2014/main" id="{7BAAB50E-1425-F429-67EF-8F7936DBDD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110790" y="4145544"/>
            <a:ext cx="3081209" cy="2560055"/>
          </a:xfrm>
          <a:prstGeom prst="rect">
            <a:avLst/>
          </a:prstGeom>
        </p:spPr>
      </p:pic>
      <p:sp>
        <p:nvSpPr>
          <p:cNvPr id="8" name="TextBox 7">
            <a:extLst>
              <a:ext uri="{FF2B5EF4-FFF2-40B4-BE49-F238E27FC236}">
                <a16:creationId xmlns:a16="http://schemas.microsoft.com/office/drawing/2014/main" id="{12654F4A-DE93-4D5B-BC1C-6360B6238757}"/>
              </a:ext>
            </a:extLst>
          </p:cNvPr>
          <p:cNvSpPr txBox="1"/>
          <p:nvPr/>
        </p:nvSpPr>
        <p:spPr>
          <a:xfrm>
            <a:off x="1530093" y="5029200"/>
            <a:ext cx="7545048" cy="510778"/>
          </a:xfrm>
          <a:prstGeom prst="roundRect">
            <a:avLst/>
          </a:prstGeom>
          <a:solidFill>
            <a:srgbClr val="FFFFCC"/>
          </a:solidFill>
          <a:ln w="28575">
            <a:noFill/>
            <a:prstDash val="dash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Ngày</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mùa</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hè</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dài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bất</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tận</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trôi</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qua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rất</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400" b="1" i="0" u="none"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lâu</a:t>
            </a:r>
            <a:r>
              <a:rPr kumimoji="0" lang="en-US" sz="24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3074" name="Picture 2" descr="Bài luận tiếng anh về mùa hè cực hấp dẫn">
            <a:extLst>
              <a:ext uri="{FF2B5EF4-FFF2-40B4-BE49-F238E27FC236}">
                <a16:creationId xmlns:a16="http://schemas.microsoft.com/office/drawing/2014/main" id="{D16DEE05-DAC1-0920-E11D-E7B25C63E4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43200" y="1001903"/>
            <a:ext cx="5074899" cy="34712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Arrow: Down 1">
            <a:extLst>
              <a:ext uri="{FF2B5EF4-FFF2-40B4-BE49-F238E27FC236}">
                <a16:creationId xmlns:a16="http://schemas.microsoft.com/office/drawing/2014/main" id="{BAA6FCD8-EC51-DD08-1997-3A6373AE5CDE}"/>
              </a:ext>
            </a:extLst>
          </p:cNvPr>
          <p:cNvSpPr/>
          <p:nvPr/>
        </p:nvSpPr>
        <p:spPr>
          <a:xfrm>
            <a:off x="4953000" y="4473134"/>
            <a:ext cx="609600" cy="479866"/>
          </a:xfrm>
          <a:prstGeom prst="downArrow">
            <a:avLst/>
          </a:prstGeom>
          <a:solidFill>
            <a:srgbClr val="FFFFCC"/>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39"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725740"/>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8" grpId="0" animBg="1"/>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1AC0FF65-1458-30EA-9FC1-EC6C2B008F6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286500" y="1828800"/>
            <a:ext cx="6477000" cy="500076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A462E8E-561A-8511-57C2-CAAF611ED809}"/>
              </a:ext>
            </a:extLst>
          </p:cNvPr>
          <p:cNvPicPr>
            <a:picLocks noChangeAspect="1"/>
          </p:cNvPicPr>
          <p:nvPr/>
        </p:nvPicPr>
        <p:blipFill rotWithShape="1">
          <a:blip r:embed="rId5"/>
          <a:srcRect t="14694" b="21814"/>
          <a:stretch/>
        </p:blipFill>
        <p:spPr>
          <a:xfrm>
            <a:off x="4997" y="109176"/>
            <a:ext cx="1002831" cy="838201"/>
          </a:xfrm>
          <a:prstGeom prst="rect">
            <a:avLst/>
          </a:prstGeom>
        </p:spPr>
      </p:pic>
      <p:pic>
        <p:nvPicPr>
          <p:cNvPr id="14" name="Picture 13"/>
          <p:cNvPicPr>
            <a:picLocks noChangeAspect="1"/>
          </p:cNvPicPr>
          <p:nvPr/>
        </p:nvPicPr>
        <p:blipFill>
          <a:blip r:embed="rId6"/>
          <a:stretch>
            <a:fillRect/>
          </a:stretch>
        </p:blipFill>
        <p:spPr>
          <a:xfrm>
            <a:off x="2143986" y="1188482"/>
            <a:ext cx="1132614" cy="640318"/>
          </a:xfrm>
          <a:prstGeom prst="rect">
            <a:avLst/>
          </a:prstGeom>
          <a:ln>
            <a:noFill/>
          </a:ln>
          <a:effectLst>
            <a:softEdge rad="112500"/>
          </a:effectLst>
        </p:spPr>
      </p:pic>
      <p:sp>
        <p:nvSpPr>
          <p:cNvPr id="2" name="TextBox 1">
            <a:extLst>
              <a:ext uri="{FF2B5EF4-FFF2-40B4-BE49-F238E27FC236}">
                <a16:creationId xmlns:a16="http://schemas.microsoft.com/office/drawing/2014/main" id="{8DB2DD22-29B2-C4C4-DD77-80D26F326D35}"/>
              </a:ext>
            </a:extLst>
          </p:cNvPr>
          <p:cNvSpPr txBox="1"/>
          <p:nvPr/>
        </p:nvSpPr>
        <p:spPr>
          <a:xfrm>
            <a:off x="724829" y="225266"/>
            <a:ext cx="11374244" cy="1089660"/>
          </a:xfrm>
          <a:prstGeom prst="roundRect">
            <a:avLst/>
          </a:prstGeom>
          <a:solidFill>
            <a:srgbClr val="FFFFCC"/>
          </a:solidFill>
          <a:ln>
            <a:prstDash val="dash"/>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err="1">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Câu</a:t>
            </a:r>
            <a:r>
              <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rPr>
              <a:t> 4: </a:t>
            </a:r>
            <a:r>
              <a:rPr kumimoji="0" lang="vi-VN" sz="2900" b="1" i="0" u="none" strike="noStrike" kern="1200" cap="none" spc="0" normalizeH="0" baseline="0" noProof="0" dirty="0">
                <a:ln>
                  <a:noFill/>
                </a:ln>
                <a:solidFill>
                  <a:srgbClr val="14960A"/>
                </a:solidFill>
                <a:effectLst/>
                <a:uLnTx/>
                <a:uFillTx/>
                <a:latin typeface="Nunito Black" pitchFamily="2" charset="0"/>
                <a:ea typeface="+mn-ea"/>
                <a:cs typeface="+mn-cs"/>
              </a:rPr>
              <a:t>Vì sao bạn nhỏ thấy “mùa hè thật sung sướng”?</a:t>
            </a:r>
            <a:endParaRPr kumimoji="0" lang="en-US" sz="2900" b="1" i="0" u="none" strike="noStrike" kern="1200" cap="none" spc="0" normalizeH="0" baseline="0" noProof="0" dirty="0">
              <a:ln>
                <a:noFill/>
              </a:ln>
              <a:solidFill>
                <a:srgbClr val="14960A"/>
              </a:solidFill>
              <a:effectLst/>
              <a:uLnTx/>
              <a:uFillTx/>
              <a:latin typeface="Nunito Black" pitchFamily="2"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A4770D7B-ED5D-F41E-104F-7CCBA433B6B4}"/>
              </a:ext>
            </a:extLst>
          </p:cNvPr>
          <p:cNvSpPr txBox="1"/>
          <p:nvPr/>
        </p:nvSpPr>
        <p:spPr>
          <a:xfrm>
            <a:off x="6913757" y="3890559"/>
            <a:ext cx="5278243" cy="2492990"/>
          </a:xfrm>
          <a:prstGeom prst="rect">
            <a:avLst/>
          </a:prstGeom>
          <a:noFill/>
          <a:ln w="28575">
            <a:noFill/>
            <a:prstDash val="dash"/>
          </a:ln>
        </p:spPr>
        <p:txBody>
          <a:bodyPr wrap="square">
            <a:spAutoFit/>
          </a:bodyPr>
          <a:lstStyle/>
          <a:p>
            <a:pPr marL="0" marR="0" lvl="0" indent="0" algn="ctr" defTabSz="609539"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rPr>
              <a:t>Bạn nhỏ thấy “mùa hè thật sung sướng” vì mùa hè có nắng, có kem, có cả những cơn gió. Ngoài ra, ngày hè rất dài, bạn nhỏ có thể thoải mái vui chơi.</a:t>
            </a:r>
            <a:endParaRPr kumimoji="0" lang="en-US" sz="2600" b="0" i="0" u="none" strike="noStrike" kern="1200" cap="none" spc="0" normalizeH="0" baseline="0" noProof="0" dirty="0">
              <a:ln>
                <a:noFill/>
              </a:ln>
              <a:solidFill>
                <a:srgbClr val="002060"/>
              </a:solidFill>
              <a:effectLst/>
              <a:uLnTx/>
              <a:uFillTx/>
              <a:latin typeface="Nunito Black" panose="00000A00000000000000" pitchFamily="2" charset="0"/>
              <a:ea typeface="+mn-ea"/>
              <a:cs typeface="+mn-cs"/>
            </a:endParaRPr>
          </a:p>
        </p:txBody>
      </p:sp>
      <p:pic>
        <p:nvPicPr>
          <p:cNvPr id="4098" name="Picture 2" descr="Kids on the beach Stock Vector Image by ©KirillGalkin #116777224">
            <a:extLst>
              <a:ext uri="{FF2B5EF4-FFF2-40B4-BE49-F238E27FC236}">
                <a16:creationId xmlns:a16="http://schemas.microsoft.com/office/drawing/2014/main" id="{A32E08E0-1252-0468-25E7-23276296B6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412" y="1441258"/>
            <a:ext cx="6248400" cy="397548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1893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barn(inVertical)">
                                      <p:cBhvr>
                                        <p:cTn id="14" dur="500"/>
                                        <p:tgtEl>
                                          <p:spTgt spid="409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6" descr="Miễn phí Phim Hoạt Hình động Vật Dễ Thương Siêu Dữ Dội Hổ Nhỏ Hổ Dễ Thươn  PNG &amp; PSD hình ảnh tải xuống _ kích thước 2000 × 2000px,ID832592559 -  Lovepik">
            <a:extLst>
              <a:ext uri="{FF2B5EF4-FFF2-40B4-BE49-F238E27FC236}">
                <a16:creationId xmlns:a16="http://schemas.microsoft.com/office/drawing/2014/main" id="{4872438A-8B31-EC1F-D8EC-E86BCC60096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15000" y1="35698" x2="15000" y2="35698"/>
                        <a14:foregroundMark x1="16279" y1="35000" x2="19419" y2="35116"/>
                        <a14:foregroundMark x1="21744" y1="34535" x2="30233" y2="35233"/>
                        <a14:foregroundMark x1="30233" y1="35233" x2="34767" y2="34884"/>
                        <a14:foregroundMark x1="11512" y1="52791" x2="11512" y2="58953"/>
                        <a14:backgroundMark x1="17454" y1="38129" x2="43605" y2="68372"/>
                      </a14:backgroundRemoval>
                    </a14:imgEffect>
                  </a14:imgLayer>
                </a14:imgProps>
              </a:ext>
              <a:ext uri="{28A0092B-C50C-407E-A947-70E740481C1C}">
                <a14:useLocalDpi xmlns:a14="http://schemas.microsoft.com/office/drawing/2010/main" val="0"/>
              </a:ext>
            </a:extLst>
          </a:blip>
          <a:srcRect l="53" t="9999" r="-53" b="15557"/>
          <a:stretch/>
        </p:blipFill>
        <p:spPr bwMode="auto">
          <a:xfrm>
            <a:off x="6096000" y="2133600"/>
            <a:ext cx="6477000" cy="418814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F790D0A-4802-11CD-89C7-6CEA47F1CFEE}"/>
              </a:ext>
            </a:extLst>
          </p:cNvPr>
          <p:cNvSpPr txBox="1"/>
          <p:nvPr/>
        </p:nvSpPr>
        <p:spPr>
          <a:xfrm>
            <a:off x="1007828" y="152400"/>
            <a:ext cx="10117372" cy="1736646"/>
          </a:xfrm>
          <a:prstGeom prst="roundRect">
            <a:avLst/>
          </a:prstGeom>
          <a:solidFill>
            <a:srgbClr val="FFFFCC"/>
          </a:solidFill>
          <a:ln>
            <a:prstDash val="dashDo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14960A"/>
                </a:solidFill>
                <a:effectLst/>
                <a:uLnTx/>
                <a:uFillTx/>
                <a:latin typeface="Nunito Black" pitchFamily="2" charset="0"/>
                <a:ea typeface="+mn-ea"/>
                <a:cs typeface="+mn-cs"/>
              </a:rPr>
              <a:t>Câu </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5: Theo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em</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hình</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ảnh</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ngày</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dài</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lấp</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lánh</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chỉ</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điều</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gì</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smtClean="0">
                <a:ln>
                  <a:noFill/>
                </a:ln>
                <a:solidFill>
                  <a:srgbClr val="14960A"/>
                </a:solidFill>
                <a:effectLst/>
                <a:uLnTx/>
                <a:uFillTx/>
                <a:latin typeface="Nunito Black" pitchFamily="2" charset="0"/>
                <a:ea typeface="+mn-ea"/>
                <a:cs typeface="+mn-cs"/>
              </a:rPr>
              <a:t>Chọn</a:t>
            </a:r>
            <a:r>
              <a:rPr kumimoji="0" lang="en-US" sz="3200" b="1" i="0" u="none" strike="noStrike" kern="1200" cap="none" spc="0" normalizeH="0" baseline="0" noProof="0" dirty="0" smtClean="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câu</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trả</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lời</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hoặc</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nêu</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ý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kiến</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khác</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của</a:t>
            </a:r>
            <a:r>
              <a:rPr kumimoji="0" lang="en-US" sz="3200" b="1" i="0" u="none" strike="noStrike" kern="1200" cap="none" spc="0" normalizeH="0" baseline="0" noProof="0" dirty="0">
                <a:ln>
                  <a:noFill/>
                </a:ln>
                <a:solidFill>
                  <a:srgbClr val="14960A"/>
                </a:solidFill>
                <a:effectLst/>
                <a:uLnTx/>
                <a:uFillTx/>
                <a:latin typeface="Nunito Black" pitchFamily="2" charset="0"/>
                <a:ea typeface="+mn-ea"/>
                <a:cs typeface="+mn-cs"/>
              </a:rPr>
              <a:t> </a:t>
            </a:r>
            <a:r>
              <a:rPr kumimoji="0" lang="en-US" sz="3200" b="1" i="0" u="none" strike="noStrike" kern="1200" cap="none" spc="0" normalizeH="0" baseline="0" noProof="0" dirty="0" err="1">
                <a:ln>
                  <a:noFill/>
                </a:ln>
                <a:solidFill>
                  <a:srgbClr val="14960A"/>
                </a:solidFill>
                <a:effectLst/>
                <a:uLnTx/>
                <a:uFillTx/>
                <a:latin typeface="Nunito Black" pitchFamily="2" charset="0"/>
                <a:ea typeface="+mn-ea"/>
                <a:cs typeface="+mn-cs"/>
              </a:rPr>
              <a:t>em</a:t>
            </a:r>
            <a:endParaRPr kumimoji="0" lang="vi-VN" sz="3200" b="1" i="0" u="none" strike="noStrike" kern="1200" cap="none" spc="0" normalizeH="0" baseline="0" noProof="0" dirty="0">
              <a:ln>
                <a:noFill/>
              </a:ln>
              <a:solidFill>
                <a:srgbClr val="14960A"/>
              </a:solidFill>
              <a:effectLst/>
              <a:uLnTx/>
              <a:uFillTx/>
              <a:latin typeface="Nunito Black" pitchFamily="2" charset="0"/>
              <a:ea typeface="+mn-ea"/>
              <a:cs typeface="+mn-cs"/>
            </a:endParaRPr>
          </a:p>
        </p:txBody>
      </p:sp>
      <p:pic>
        <p:nvPicPr>
          <p:cNvPr id="16" name="Picture 15">
            <a:extLst>
              <a:ext uri="{FF2B5EF4-FFF2-40B4-BE49-F238E27FC236}">
                <a16:creationId xmlns:a16="http://schemas.microsoft.com/office/drawing/2014/main" id="{6BFE2710-531C-73A6-32DF-1C951A66C102}"/>
              </a:ext>
            </a:extLst>
          </p:cNvPr>
          <p:cNvPicPr>
            <a:picLocks noChangeAspect="1"/>
          </p:cNvPicPr>
          <p:nvPr/>
        </p:nvPicPr>
        <p:blipFill rotWithShape="1">
          <a:blip r:embed="rId5"/>
          <a:srcRect t="14694" b="21814"/>
          <a:stretch/>
        </p:blipFill>
        <p:spPr>
          <a:xfrm>
            <a:off x="4997" y="109176"/>
            <a:ext cx="1002831" cy="838201"/>
          </a:xfrm>
          <a:prstGeom prst="rect">
            <a:avLst/>
          </a:prstGeom>
        </p:spPr>
      </p:pic>
      <p:sp>
        <p:nvSpPr>
          <p:cNvPr id="17" name="TextBox 16">
            <a:extLst>
              <a:ext uri="{FF2B5EF4-FFF2-40B4-BE49-F238E27FC236}">
                <a16:creationId xmlns:a16="http://schemas.microsoft.com/office/drawing/2014/main" id="{BFB8A126-31B1-C7E5-FAE1-8866E0C5C3B3}"/>
              </a:ext>
            </a:extLst>
          </p:cNvPr>
          <p:cNvSpPr txBox="1"/>
          <p:nvPr/>
        </p:nvSpPr>
        <p:spPr>
          <a:xfrm>
            <a:off x="7162800" y="3828216"/>
            <a:ext cx="4953000" cy="2009061"/>
          </a:xfrm>
          <a:prstGeom prst="roundRect">
            <a:avLst/>
          </a:prstGeom>
          <a:noFill/>
          <a:ln w="28575">
            <a:noFill/>
            <a:prstDash val="sysDash"/>
          </a:ln>
        </p:spPr>
        <p:txBody>
          <a:bodyPr wrap="square">
            <a:spAutoFit/>
          </a:bodyPr>
          <a:lstStyle/>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a.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Ngày</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có</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nhiều</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nắng</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b.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Ngày</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có</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nhiều</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niềm</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vui</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endParaRPr>
          </a:p>
          <a:p>
            <a:pPr marL="0" marR="0" lvl="0" indent="0" algn="l" defTabSz="609539"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c.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Ngày</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mặt</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trời</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dậy</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sớm</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và</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đi</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ngủ</a:t>
            </a:r>
            <a:r>
              <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rPr>
              <a:t> </a:t>
            </a:r>
            <a:r>
              <a:rPr kumimoji="0" lang="en-US" sz="2800" b="0" i="0" u="none" strike="noStrike" kern="1200" cap="none" spc="0" normalizeH="0" baseline="0" noProof="0" dirty="0" err="1">
                <a:ln>
                  <a:noFill/>
                </a:ln>
                <a:solidFill>
                  <a:srgbClr val="00B0F0"/>
                </a:solidFill>
                <a:effectLst/>
                <a:uLnTx/>
                <a:uFillTx/>
                <a:latin typeface="Nunito Black" panose="00000A00000000000000" pitchFamily="2" charset="0"/>
                <a:ea typeface="+mn-ea"/>
                <a:cs typeface="+mn-cs"/>
              </a:rPr>
              <a:t>muộn</a:t>
            </a:r>
            <a:endParaRPr kumimoji="0" lang="en-US" sz="2800" b="0" i="0" u="none" strike="noStrike" kern="1200" cap="none" spc="0" normalizeH="0" baseline="0" noProof="0" dirty="0">
              <a:ln>
                <a:noFill/>
              </a:ln>
              <a:solidFill>
                <a:srgbClr val="00B0F0"/>
              </a:solidFill>
              <a:effectLst/>
              <a:uLnTx/>
              <a:uFillTx/>
              <a:latin typeface="Nunito Black" panose="00000A00000000000000" pitchFamily="2" charset="0"/>
              <a:ea typeface="+mn-ea"/>
              <a:cs typeface="+mn-cs"/>
            </a:endParaRPr>
          </a:p>
        </p:txBody>
      </p:sp>
      <p:pic>
        <p:nvPicPr>
          <p:cNvPr id="5" name="Picture 4">
            <a:extLst>
              <a:ext uri="{FF2B5EF4-FFF2-40B4-BE49-F238E27FC236}">
                <a16:creationId xmlns:a16="http://schemas.microsoft.com/office/drawing/2014/main" id="{7580C7D1-A219-5CC4-35E3-F719C5D8CF00}"/>
              </a:ext>
            </a:extLst>
          </p:cNvPr>
          <p:cNvPicPr>
            <a:picLocks noChangeAspect="1"/>
          </p:cNvPicPr>
          <p:nvPr/>
        </p:nvPicPr>
        <p:blipFill>
          <a:blip r:embed="rId6"/>
          <a:stretch>
            <a:fillRect/>
          </a:stretch>
        </p:blipFill>
        <p:spPr>
          <a:xfrm>
            <a:off x="1295400" y="2804609"/>
            <a:ext cx="5105400" cy="3404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89633629"/>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17">
                                            <p:txEl>
                                              <p:pRg st="1" end="1"/>
                                            </p:txEl>
                                          </p:spTgt>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ppt_x"/>
                                          </p:val>
                                        </p:tav>
                                        <p:tav tm="100000">
                                          <p:val>
                                            <p:strVal val="#ppt_x"/>
                                          </p:val>
                                        </p:tav>
                                      </p:tavLst>
                                    </p:anim>
                                    <p:anim calcmode="lin" valueType="num">
                                      <p:cBhvr additive="base">
                                        <p:cTn id="28" dur="500" fill="hold"/>
                                        <p:tgtEl>
                                          <p:spTgt spid="17"/>
                                        </p:tgtEl>
                                        <p:attrNameLst>
                                          <p:attrName>ppt_y</p:attrName>
                                        </p:attrNameLst>
                                      </p:cBhvr>
                                      <p:tavLst>
                                        <p:tav tm="0">
                                          <p:val>
                                            <p:strVal val="1+#ppt_h/2"/>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mph" presetSubtype="0" repeatCount="indefinite" fill="hold" nodeType="clickEffect">
                                  <p:stCondLst>
                                    <p:cond delay="0"/>
                                  </p:stCondLst>
                                  <p:endCondLst>
                                    <p:cond evt="onNext" delay="0">
                                      <p:tgtEl>
                                        <p:sldTgt/>
                                      </p:tgtEl>
                                    </p:cond>
                                  </p:endCondLst>
                                  <p:childTnLst>
                                    <p:animClr clrSpc="hsl" dir="cw">
                                      <p:cBhvr override="childStyle">
                                        <p:cTn id="37" dur="500" fill="hold"/>
                                        <p:tgtEl>
                                          <p:spTgt spid="17">
                                            <p:txEl>
                                              <p:pRg st="1" end="1"/>
                                            </p:txEl>
                                          </p:spTgt>
                                        </p:tgtEl>
                                        <p:attrNameLst>
                                          <p:attrName>style.color</p:attrName>
                                        </p:attrNameLst>
                                      </p:cBhvr>
                                      <p:by>
                                        <p:hsl h="7200000" s="0" l="0"/>
                                      </p:by>
                                    </p:animClr>
                                    <p:animClr clrSpc="hsl" dir="cw">
                                      <p:cBhvr>
                                        <p:cTn id="38" dur="500" fill="hold"/>
                                        <p:tgtEl>
                                          <p:spTgt spid="17">
                                            <p:txEl>
                                              <p:pRg st="1" end="1"/>
                                            </p:txEl>
                                          </p:spTgt>
                                        </p:tgtEl>
                                        <p:attrNameLst>
                                          <p:attrName>fillcolor</p:attrName>
                                        </p:attrNameLst>
                                      </p:cBhvr>
                                      <p:by>
                                        <p:hsl h="7200000" s="0" l="0"/>
                                      </p:by>
                                    </p:animClr>
                                    <p:animClr clrSpc="hsl" dir="cw">
                                      <p:cBhvr>
                                        <p:cTn id="39" dur="500" fill="hold"/>
                                        <p:tgtEl>
                                          <p:spTgt spid="17">
                                            <p:txEl>
                                              <p:pRg st="1" end="1"/>
                                            </p:txEl>
                                          </p:spTgt>
                                        </p:tgtEl>
                                        <p:attrNameLst>
                                          <p:attrName>stroke.color</p:attrName>
                                        </p:attrNameLst>
                                      </p:cBhvr>
                                      <p:by>
                                        <p:hsl h="7200000" s="0" l="0"/>
                                      </p:by>
                                    </p:animClr>
                                    <p:set>
                                      <p:cBhvr>
                                        <p:cTn id="40" dur="500" fill="hold"/>
                                        <p:tgtEl>
                                          <p:spTgt spid="17">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p:bldP spid="17" grpId="1" build="allAtOnce"/>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7" name="Rectangle: Rounded Corners 43">
            <a:extLst>
              <a:ext uri="{FF2B5EF4-FFF2-40B4-BE49-F238E27FC236}">
                <a16:creationId xmlns:a16="http://schemas.microsoft.com/office/drawing/2014/main" id="{9D645240-D005-4810-AC9C-C05A048A4394}"/>
              </a:ext>
            </a:extLst>
          </p:cNvPr>
          <p:cNvSpPr/>
          <p:nvPr/>
        </p:nvSpPr>
        <p:spPr>
          <a:xfrm>
            <a:off x="1697267" y="994203"/>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18" name="Rectangle 17"/>
          <p:cNvSpPr/>
          <p:nvPr/>
        </p:nvSpPr>
        <p:spPr>
          <a:xfrm>
            <a:off x="706872" y="3071625"/>
            <a:ext cx="9126563" cy="17543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thơ</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niềm</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sung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sướng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tới</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mắt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ấy</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hè</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hiện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thật</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đẹp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và</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rực</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rỡ</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图片 18">
            <a:extLst>
              <a:ext uri="{FF2B5EF4-FFF2-40B4-BE49-F238E27FC236}">
                <a16:creationId xmlns:a16="http://schemas.microsoft.com/office/drawing/2014/main" id="{57F3696D-F7F3-418B-9ABA-CA9BA13DBBA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545647" y="2619600"/>
            <a:ext cx="3646353" cy="3696585"/>
          </a:xfrm>
          <a:prstGeom prst="rect">
            <a:avLst/>
          </a:prstGeom>
        </p:spPr>
      </p:pic>
    </p:spTree>
    <p:extLst>
      <p:ext uri="{BB962C8B-B14F-4D97-AF65-F5344CB8AC3E}">
        <p14:creationId xmlns:p14="http://schemas.microsoft.com/office/powerpoint/2010/main" val="348049402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15" name="Picture 14"/>
          <p:cNvPicPr>
            <a:picLocks noChangeAspect="1"/>
          </p:cNvPicPr>
          <p:nvPr/>
        </p:nvPicPr>
        <p:blipFill rotWithShape="1">
          <a:blip r:embed="rId8"/>
          <a:srcRect l="22360" t="9733" r="22312" b="19578"/>
          <a:stretch/>
        </p:blipFill>
        <p:spPr>
          <a:xfrm>
            <a:off x="1412183" y="1746615"/>
            <a:ext cx="4967954" cy="3296271"/>
          </a:xfrm>
          <a:prstGeom prst="rect">
            <a:avLst/>
          </a:prstGeom>
        </p:spPr>
      </p:pic>
    </p:spTree>
    <p:extLst>
      <p:ext uri="{BB962C8B-B14F-4D97-AF65-F5344CB8AC3E}">
        <p14:creationId xmlns:p14="http://schemas.microsoft.com/office/powerpoint/2010/main" val="339063497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5"/>
                                        </p:tgtEl>
                                        <p:attrNameLst>
                                          <p:attrName>r</p:attrName>
                                        </p:attrNameLst>
                                      </p:cBhvr>
                                    </p:animRot>
                                    <p:animRot by="-240000">
                                      <p:cBhvr>
                                        <p:cTn id="7" dur="200" fill="hold">
                                          <p:stCondLst>
                                            <p:cond delay="200"/>
                                          </p:stCondLst>
                                        </p:cTn>
                                        <p:tgtEl>
                                          <p:spTgt spid="15"/>
                                        </p:tgtEl>
                                        <p:attrNameLst>
                                          <p:attrName>r</p:attrName>
                                        </p:attrNameLst>
                                      </p:cBhvr>
                                    </p:animRot>
                                    <p:animRot by="240000">
                                      <p:cBhvr>
                                        <p:cTn id="8" dur="200" fill="hold">
                                          <p:stCondLst>
                                            <p:cond delay="400"/>
                                          </p:stCondLst>
                                        </p:cTn>
                                        <p:tgtEl>
                                          <p:spTgt spid="15"/>
                                        </p:tgtEl>
                                        <p:attrNameLst>
                                          <p:attrName>r</p:attrName>
                                        </p:attrNameLst>
                                      </p:cBhvr>
                                    </p:animRot>
                                    <p:animRot by="-240000">
                                      <p:cBhvr>
                                        <p:cTn id="9" dur="200" fill="hold">
                                          <p:stCondLst>
                                            <p:cond delay="600"/>
                                          </p:stCondLst>
                                        </p:cTn>
                                        <p:tgtEl>
                                          <p:spTgt spid="15"/>
                                        </p:tgtEl>
                                        <p:attrNameLst>
                                          <p:attrName>r</p:attrName>
                                        </p:attrNameLst>
                                      </p:cBhvr>
                                    </p:animRot>
                                    <p:animRot by="120000">
                                      <p:cBhvr>
                                        <p:cTn id="10"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3505200"/>
            <a:ext cx="12420600" cy="3327400"/>
          </a:xfrm>
          <a:prstGeom prst="rect">
            <a:avLst/>
          </a:prstGeom>
        </p:spPr>
      </p:pic>
      <p:pic>
        <p:nvPicPr>
          <p:cNvPr id="6149"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t="10124" r="-2133" b="21481"/>
          <a:stretch>
            <a:fillRect/>
          </a:stretch>
        </p:blipFill>
        <p:spPr bwMode="auto">
          <a:xfrm>
            <a:off x="-76200" y="97129"/>
            <a:ext cx="127254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3965536" y="3472269"/>
            <a:ext cx="4489528" cy="3596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117936" y="27856"/>
            <a:ext cx="8226464" cy="838200"/>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flat" dir="tl">
                <a:rot lat="0" lon="0" rev="6600000"/>
              </a:lightRig>
            </a:scene3d>
            <a:sp3d extrusionH="25400" contourW="8890">
              <a:bevelT w="38100" h="31750"/>
              <a:contourClr>
                <a:schemeClr val="accent2">
                  <a:shade val="75000"/>
                </a:schemeClr>
              </a:contourClr>
            </a:sp3d>
          </a:bodyPr>
          <a:lstStyle/>
          <a:p>
            <a:pPr marR="0" lvl="0" algn="ctr" defTabSz="914400" rtl="0" eaLnBrk="1" fontAlgn="auto" latinLnBrk="0" hangingPunct="1">
              <a:lnSpc>
                <a:spcPct val="100000"/>
              </a:lnSpc>
              <a:spcBef>
                <a:spcPts val="0"/>
              </a:spcBef>
              <a:spcAft>
                <a:spcPts val="0"/>
              </a:spcAft>
              <a:buClrTx/>
              <a:buSzTx/>
              <a:tabLst/>
              <a:defRPr/>
            </a:pP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Trò</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chơi</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Xe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buýt</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yêu</a:t>
            </a: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rPr>
              <a:t>thương</a:t>
            </a:r>
            <a:endPar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Arial-Rounded" panose="020B0500000000000000" charset="0"/>
              <a:ea typeface="Arial-Rounded" panose="020B0500000000000000" charset="0"/>
              <a:cs typeface="Arial-Rounded" panose="020B0500000000000000"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2967006" cy="629994"/>
            <a:chOff x="2834082" y="693066"/>
            <a:chExt cx="5367592" cy="629994"/>
          </a:xfrm>
        </p:grpSpPr>
        <p:sp>
          <p:nvSpPr>
            <p:cNvPr id="9" name="Rounded Rectangle 8"/>
            <p:cNvSpPr/>
            <p:nvPr/>
          </p:nvSpPr>
          <p:spPr>
            <a:xfrm>
              <a:off x="3435633" y="693066"/>
              <a:ext cx="4766041"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mẫu</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5" y="1217747"/>
            <a:ext cx="4813360"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Rectangle 11">
            <a:extLst>
              <a:ext uri="{FF2B5EF4-FFF2-40B4-BE49-F238E27FC236}">
                <a16:creationId xmlns:a16="http://schemas.microsoft.com/office/drawing/2014/main" id="{5D1C3C06-2923-210B-98DE-050916401A5D}"/>
              </a:ext>
            </a:extLst>
          </p:cNvPr>
          <p:cNvSpPr/>
          <p:nvPr/>
        </p:nvSpPr>
        <p:spPr>
          <a:xfrm>
            <a:off x="5915536" y="1261336"/>
            <a:ext cx="4813361"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p>
        </p:txBody>
      </p:sp>
    </p:spTree>
    <p:extLst>
      <p:ext uri="{BB962C8B-B14F-4D97-AF65-F5344CB8AC3E}">
        <p14:creationId xmlns:p14="http://schemas.microsoft.com/office/powerpoint/2010/main" val="2203550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2244564" y="2747546"/>
            <a:ext cx="5992890" cy="927810"/>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Vui</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vẻ</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thiết</a:t>
            </a:r>
            <a:r>
              <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rPr>
              <a:t> </a:t>
            </a:r>
            <a:r>
              <a:rPr kumimoji="0" lang="en-US" sz="3600" b="1" i="0" u="none" strike="noStrike" kern="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sym typeface="Arial"/>
              </a:rPr>
              <a:t>tha</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4488967" y="1839180"/>
            <a:ext cx="1901483" cy="614399"/>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đọc</a:t>
            </a:r>
            <a:endParaRPr kumimoji="0" lang="en-US" altLang="zh-CN" sz="32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658795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8" name="Group 7"/>
          <p:cNvGrpSpPr/>
          <p:nvPr/>
        </p:nvGrpSpPr>
        <p:grpSpPr>
          <a:xfrm>
            <a:off x="24769" y="57055"/>
            <a:ext cx="3029149" cy="629994"/>
            <a:chOff x="2834082" y="693066"/>
            <a:chExt cx="5480014" cy="629994"/>
          </a:xfrm>
        </p:grpSpPr>
        <p:sp>
          <p:nvSpPr>
            <p:cNvPr id="9" name="Rounded Rectangle 8"/>
            <p:cNvSpPr/>
            <p:nvPr/>
          </p:nvSpPr>
          <p:spPr>
            <a:xfrm>
              <a:off x="3435633" y="693066"/>
              <a:ext cx="4878463" cy="583942"/>
            </a:xfrm>
            <a:prstGeom prst="roundRect">
              <a:avLst>
                <a:gd name="adj" fmla="val 18361"/>
              </a:avLst>
            </a:prstGeom>
            <a:solidFill>
              <a:srgbClr val="FFF1C6"/>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Luyện</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đọc</a:t>
              </a:r>
              <a:r>
                <a:rPr kumimoji="0" lang="en-US" altLang="zh-CN"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rPr>
                <a:t> </a:t>
              </a:r>
              <a:r>
                <a:rPr kumimoji="0" lang="en-US" altLang="zh-CN" sz="2800" b="1" i="0" u="none" strike="noStrike" kern="0" cap="none" spc="0" normalizeH="0" baseline="0" noProof="0" dirty="0" err="1">
                  <a:ln>
                    <a:noFill/>
                  </a:ln>
                  <a:solidFill>
                    <a:srgbClr val="E66126"/>
                  </a:solidFill>
                  <a:effectLst/>
                  <a:uLnTx/>
                  <a:uFillTx/>
                  <a:latin typeface="Calibri" panose="020F0502020204030204" pitchFamily="34" charset="0"/>
                  <a:ea typeface="inpin heiti" charset="-122"/>
                  <a:cs typeface="Calibri" panose="020F0502020204030204" pitchFamily="34" charset="0"/>
                </a:rPr>
                <a:t>lại</a:t>
              </a:r>
              <a:endParaRPr kumimoji="0" lang="zh-CN" altLang="en-US" sz="2800" b="1" i="0" u="none" strike="noStrike" kern="0" cap="none" spc="0" normalizeH="0" baseline="0" noProof="0" dirty="0">
                <a:ln>
                  <a:noFill/>
                </a:ln>
                <a:solidFill>
                  <a:srgbClr val="E66126"/>
                </a:solidFill>
                <a:effectLst/>
                <a:uLnTx/>
                <a:uFillTx/>
                <a:latin typeface="Calibri" panose="020F0502020204030204" pitchFamily="34" charset="0"/>
                <a:ea typeface="inpin heiti" charset="-122"/>
                <a:cs typeface="Calibri" panose="020F0502020204030204" pitchFamily="34" charset="0"/>
              </a:endParaRPr>
            </a:p>
          </p:txBody>
        </p:sp>
        <p:pic>
          <p:nvPicPr>
            <p:cNvPr id="10" name="Picture 9"/>
            <p:cNvPicPr>
              <a:picLocks noChangeAspect="1"/>
            </p:cNvPicPr>
            <p:nvPr/>
          </p:nvPicPr>
          <p:blipFill>
            <a:blip r:embed="rId4"/>
            <a:stretch>
              <a:fillRect/>
            </a:stretch>
          </p:blipFill>
          <p:spPr>
            <a:xfrm rot="16200000">
              <a:off x="3125635" y="401514"/>
              <a:ext cx="629993" cy="1213099"/>
            </a:xfrm>
            <a:prstGeom prst="rect">
              <a:avLst/>
            </a:prstGeom>
          </p:spPr>
        </p:pic>
      </p:grpSp>
      <p:pic>
        <p:nvPicPr>
          <p:cNvPr id="7" name="Picture 6">
            <a:extLst>
              <a:ext uri="{FF2B5EF4-FFF2-40B4-BE49-F238E27FC236}">
                <a16:creationId xmlns:a16="http://schemas.microsoft.com/office/drawing/2014/main" id="{A805CA6B-A6C7-4D5F-AF2F-78B29F863F47}"/>
              </a:ext>
            </a:extLst>
          </p:cNvPr>
          <p:cNvPicPr>
            <a:picLocks noChangeAspect="1"/>
          </p:cNvPicPr>
          <p:nvPr/>
        </p:nvPicPr>
        <p:blipFill>
          <a:blip r:embed="rId5"/>
          <a:stretch>
            <a:fillRect/>
          </a:stretch>
        </p:blipFill>
        <p:spPr>
          <a:xfrm>
            <a:off x="3786485" y="205485"/>
            <a:ext cx="3969018" cy="1019122"/>
          </a:xfrm>
          <a:prstGeom prst="rect">
            <a:avLst/>
          </a:prstGeom>
        </p:spPr>
      </p:pic>
      <p:sp>
        <p:nvSpPr>
          <p:cNvPr id="2" name="TextBox 1">
            <a:extLst>
              <a:ext uri="{FF2B5EF4-FFF2-40B4-BE49-F238E27FC236}">
                <a16:creationId xmlns:a16="http://schemas.microsoft.com/office/drawing/2014/main" id="{EB30C3BB-FE86-40F6-9DC7-18DE30C475FA}"/>
              </a:ext>
            </a:extLst>
          </p:cNvPr>
          <p:cNvSpPr txBox="1"/>
          <p:nvPr/>
        </p:nvSpPr>
        <p:spPr>
          <a:xfrm>
            <a:off x="8001000" y="5492943"/>
            <a:ext cx="333323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Nguyễn</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Quỳnh</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Mai)</a:t>
            </a:r>
          </a:p>
        </p:txBody>
      </p:sp>
      <p:pic>
        <p:nvPicPr>
          <p:cNvPr id="4" name="Picture 3">
            <a:extLst>
              <a:ext uri="{FF2B5EF4-FFF2-40B4-BE49-F238E27FC236}">
                <a16:creationId xmlns:a16="http://schemas.microsoft.com/office/drawing/2014/main" id="{565FBCBD-3BD5-4294-B62D-1BA64203CB39}"/>
              </a:ext>
            </a:extLst>
          </p:cNvPr>
          <p:cNvPicPr>
            <a:picLocks noChangeAspect="1"/>
          </p:cNvPicPr>
          <p:nvPr/>
        </p:nvPicPr>
        <p:blipFill>
          <a:blip r:embed="rId6"/>
          <a:stretch>
            <a:fillRect/>
          </a:stretch>
        </p:blipFill>
        <p:spPr>
          <a:xfrm>
            <a:off x="7634287" y="3362325"/>
            <a:ext cx="4596354" cy="3495675"/>
          </a:xfrm>
          <a:prstGeom prst="rect">
            <a:avLst/>
          </a:prstGeom>
        </p:spPr>
      </p:pic>
      <p:pic>
        <p:nvPicPr>
          <p:cNvPr id="11" name="Picture 10">
            <a:extLst>
              <a:ext uri="{FF2B5EF4-FFF2-40B4-BE49-F238E27FC236}">
                <a16:creationId xmlns:a16="http://schemas.microsoft.com/office/drawing/2014/main" id="{65EE4F3E-C687-4475-A209-2E278E2601FB}"/>
              </a:ext>
            </a:extLst>
          </p:cNvPr>
          <p:cNvPicPr>
            <a:picLocks noChangeAspect="1"/>
          </p:cNvPicPr>
          <p:nvPr/>
        </p:nvPicPr>
        <p:blipFill>
          <a:blip r:embed="rId5"/>
          <a:stretch>
            <a:fillRect/>
          </a:stretch>
        </p:blipFill>
        <p:spPr>
          <a:xfrm>
            <a:off x="3786485" y="186435"/>
            <a:ext cx="3969018" cy="1019122"/>
          </a:xfrm>
          <a:prstGeom prst="rect">
            <a:avLst/>
          </a:prstGeom>
        </p:spPr>
      </p:pic>
      <p:pic>
        <p:nvPicPr>
          <p:cNvPr id="6" name="Picture 5">
            <a:extLst>
              <a:ext uri="{FF2B5EF4-FFF2-40B4-BE49-F238E27FC236}">
                <a16:creationId xmlns:a16="http://schemas.microsoft.com/office/drawing/2014/main" id="{8866E282-CE07-41CF-A726-32FFAF42ABA0}"/>
              </a:ext>
            </a:extLst>
          </p:cNvPr>
          <p:cNvPicPr>
            <a:picLocks noChangeAspect="1"/>
          </p:cNvPicPr>
          <p:nvPr/>
        </p:nvPicPr>
        <p:blipFill>
          <a:blip r:embed="rId7"/>
          <a:stretch>
            <a:fillRect/>
          </a:stretch>
        </p:blipFill>
        <p:spPr>
          <a:xfrm>
            <a:off x="-38641" y="4972665"/>
            <a:ext cx="7672928" cy="1876425"/>
          </a:xfrm>
          <a:prstGeom prst="rect">
            <a:avLst/>
          </a:prstGeom>
        </p:spPr>
      </p:pic>
      <p:sp>
        <p:nvSpPr>
          <p:cNvPr id="15" name="Rectangle 14">
            <a:extLst>
              <a:ext uri="{FF2B5EF4-FFF2-40B4-BE49-F238E27FC236}">
                <a16:creationId xmlns:a16="http://schemas.microsoft.com/office/drawing/2014/main" id="{EA562A6C-E5EA-4484-830A-A379FA72A89C}"/>
              </a:ext>
            </a:extLst>
          </p:cNvPr>
          <p:cNvSpPr/>
          <p:nvPr/>
        </p:nvSpPr>
        <p:spPr>
          <a:xfrm>
            <a:off x="857764" y="1217747"/>
            <a:ext cx="4776417" cy="452431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Sớm nay em thức dậy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 sáng tự bao giờ</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kì lạ chưa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ưa dậy sớm.</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 cho cây chóng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hoa lá thêm màu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Cho mình chơi thật lâu</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hè dài bất tận.</a:t>
            </a:r>
          </a:p>
        </p:txBody>
      </p:sp>
      <p:sp>
        <p:nvSpPr>
          <p:cNvPr id="12" name="TextBox 11">
            <a:extLst>
              <a:ext uri="{FF2B5EF4-FFF2-40B4-BE49-F238E27FC236}">
                <a16:creationId xmlns:a16="http://schemas.microsoft.com/office/drawing/2014/main" id="{B6556A9A-B10F-41B5-1968-28956CB21AD9}"/>
              </a:ext>
            </a:extLst>
          </p:cNvPr>
          <p:cNvSpPr txBox="1"/>
          <p:nvPr/>
        </p:nvSpPr>
        <p:spPr>
          <a:xfrm>
            <a:off x="5855855" y="1230238"/>
            <a:ext cx="7038108" cy="4801314"/>
          </a:xfrm>
          <a:prstGeom prst="rect">
            <a:avLst/>
          </a:prstGeom>
          <a:solidFill>
            <a:schemeClr val="accent2">
              <a:lumMod val="20000"/>
              <a:lumOff val="80000"/>
              <a:alpha val="26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Buổi chiều trôi thật chậm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Mặt trời mải rong chơi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Đủng đỉnh mãi chân trời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Mà vẫn chưa lặn xuống.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r>
            <a:b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Mùa hè thật sung sướng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nắng lại có kem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Có những cơn gió êm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 ngày dài lấp lánh.</a:t>
            </a:r>
            <a:endParaRPr kumimoji="0" lang="en-US"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cxnSp>
        <p:nvCxnSpPr>
          <p:cNvPr id="5" name="Straight Connector 4">
            <a:extLst>
              <a:ext uri="{FF2B5EF4-FFF2-40B4-BE49-F238E27FC236}">
                <a16:creationId xmlns:a16="http://schemas.microsoft.com/office/drawing/2014/main" id="{208299AA-2543-692A-6CFF-E7F75DF44EB6}"/>
              </a:ext>
            </a:extLst>
          </p:cNvPr>
          <p:cNvCxnSpPr/>
          <p:nvPr/>
        </p:nvCxnSpPr>
        <p:spPr>
          <a:xfrm>
            <a:off x="2791288" y="2284519"/>
            <a:ext cx="355106"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DFCF88-4E27-A7D0-B4CA-289E8B6783A9}"/>
              </a:ext>
            </a:extLst>
          </p:cNvPr>
          <p:cNvCxnSpPr>
            <a:cxnSpLocks/>
          </p:cNvCxnSpPr>
          <p:nvPr/>
        </p:nvCxnSpPr>
        <p:spPr>
          <a:xfrm>
            <a:off x="2968841" y="4635623"/>
            <a:ext cx="1704513"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7BE8B0-9807-9164-B2AD-800A7AD76B99}"/>
              </a:ext>
            </a:extLst>
          </p:cNvPr>
          <p:cNvCxnSpPr>
            <a:cxnSpLocks/>
          </p:cNvCxnSpPr>
          <p:nvPr/>
        </p:nvCxnSpPr>
        <p:spPr>
          <a:xfrm>
            <a:off x="2498326" y="3156008"/>
            <a:ext cx="4705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88057E-FE6D-0C40-2EBB-E900AD2F7D7E}"/>
              </a:ext>
            </a:extLst>
          </p:cNvPr>
          <p:cNvCxnSpPr>
            <a:cxnSpLocks/>
          </p:cNvCxnSpPr>
          <p:nvPr/>
        </p:nvCxnSpPr>
        <p:spPr>
          <a:xfrm>
            <a:off x="3592656" y="4200618"/>
            <a:ext cx="1725068"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FC14DE0-E1EE-DB22-D9D0-CB513F1EEF53}"/>
              </a:ext>
            </a:extLst>
          </p:cNvPr>
          <p:cNvCxnSpPr>
            <a:cxnSpLocks/>
          </p:cNvCxnSpPr>
          <p:nvPr/>
        </p:nvCxnSpPr>
        <p:spPr>
          <a:xfrm>
            <a:off x="2498326" y="2718046"/>
            <a:ext cx="71021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601DAB6B-817C-5653-244E-3038978FCE70}"/>
              </a:ext>
            </a:extLst>
          </p:cNvPr>
          <p:cNvCxnSpPr>
            <a:cxnSpLocks/>
          </p:cNvCxnSpPr>
          <p:nvPr/>
        </p:nvCxnSpPr>
        <p:spPr>
          <a:xfrm>
            <a:off x="3786485" y="5156447"/>
            <a:ext cx="1335931"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96C5BC-C623-72A8-9EC1-C8976E49B5E0}"/>
              </a:ext>
            </a:extLst>
          </p:cNvPr>
          <p:cNvCxnSpPr>
            <a:cxnSpLocks/>
          </p:cNvCxnSpPr>
          <p:nvPr/>
        </p:nvCxnSpPr>
        <p:spPr>
          <a:xfrm>
            <a:off x="3294514" y="5634359"/>
            <a:ext cx="1143740"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066DA26-43F0-86E6-61AE-EF706E89041D}"/>
              </a:ext>
            </a:extLst>
          </p:cNvPr>
          <p:cNvCxnSpPr>
            <a:cxnSpLocks/>
          </p:cNvCxnSpPr>
          <p:nvPr/>
        </p:nvCxnSpPr>
        <p:spPr>
          <a:xfrm>
            <a:off x="9140301" y="1777013"/>
            <a:ext cx="1037207"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1709536-F26A-D2D9-C7C5-CE7CB0D0B135}"/>
              </a:ext>
            </a:extLst>
          </p:cNvPr>
          <p:cNvCxnSpPr>
            <a:cxnSpLocks/>
          </p:cNvCxnSpPr>
          <p:nvPr/>
        </p:nvCxnSpPr>
        <p:spPr>
          <a:xfrm>
            <a:off x="7366365" y="2256407"/>
            <a:ext cx="694559"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97F3060E-FBB0-82F1-366F-6227A5CE34F8}"/>
              </a:ext>
            </a:extLst>
          </p:cNvPr>
          <p:cNvCxnSpPr>
            <a:cxnSpLocks/>
          </p:cNvCxnSpPr>
          <p:nvPr/>
        </p:nvCxnSpPr>
        <p:spPr>
          <a:xfrm>
            <a:off x="5918447" y="2701770"/>
            <a:ext cx="1902780" cy="16276"/>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4364430B-BBA0-7550-AF62-20269EC135B6}"/>
              </a:ext>
            </a:extLst>
          </p:cNvPr>
          <p:cNvCxnSpPr>
            <a:cxnSpLocks/>
          </p:cNvCxnSpPr>
          <p:nvPr/>
        </p:nvCxnSpPr>
        <p:spPr>
          <a:xfrm>
            <a:off x="7319870" y="3252185"/>
            <a:ext cx="280585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682F2C-9809-486F-7A9B-EE1AD5CD6834}"/>
              </a:ext>
            </a:extLst>
          </p:cNvPr>
          <p:cNvCxnSpPr>
            <a:cxnSpLocks/>
          </p:cNvCxnSpPr>
          <p:nvPr/>
        </p:nvCxnSpPr>
        <p:spPr>
          <a:xfrm flipV="1">
            <a:off x="8173765" y="4200618"/>
            <a:ext cx="2075895" cy="1479"/>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76D8FD2-9D28-CFC6-4A57-EB6EC045BBFD}"/>
              </a:ext>
            </a:extLst>
          </p:cNvPr>
          <p:cNvCxnSpPr>
            <a:cxnSpLocks/>
          </p:cNvCxnSpPr>
          <p:nvPr/>
        </p:nvCxnSpPr>
        <p:spPr>
          <a:xfrm>
            <a:off x="6541250" y="4637102"/>
            <a:ext cx="825115"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B5AE094-230F-7B18-AFA5-1F029EFAF28B}"/>
              </a:ext>
            </a:extLst>
          </p:cNvPr>
          <p:cNvCxnSpPr>
            <a:cxnSpLocks/>
          </p:cNvCxnSpPr>
          <p:nvPr/>
        </p:nvCxnSpPr>
        <p:spPr>
          <a:xfrm>
            <a:off x="8509732" y="4635623"/>
            <a:ext cx="75608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85ADC55-0B6D-DAC8-E9F9-A349948979CB}"/>
              </a:ext>
            </a:extLst>
          </p:cNvPr>
          <p:cNvCxnSpPr>
            <a:cxnSpLocks/>
          </p:cNvCxnSpPr>
          <p:nvPr/>
        </p:nvCxnSpPr>
        <p:spPr>
          <a:xfrm>
            <a:off x="7802478" y="5165323"/>
            <a:ext cx="1887984"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323EAA4-0F8B-E107-7DEF-2811FBA243FE}"/>
              </a:ext>
            </a:extLst>
          </p:cNvPr>
          <p:cNvCxnSpPr>
            <a:cxnSpLocks/>
          </p:cNvCxnSpPr>
          <p:nvPr/>
        </p:nvCxnSpPr>
        <p:spPr>
          <a:xfrm>
            <a:off x="8060924" y="5634359"/>
            <a:ext cx="1401192" cy="0"/>
          </a:xfrm>
          <a:prstGeom prst="line">
            <a:avLst/>
          </a:prstGeom>
          <a:ln w="28575">
            <a:solidFill>
              <a:srgbClr val="00206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927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Rectangle: Rounded Corners 43">
            <a:extLst>
              <a:ext uri="{FF2B5EF4-FFF2-40B4-BE49-F238E27FC236}">
                <a16:creationId xmlns:a16="http://schemas.microsoft.com/office/drawing/2014/main" id="{9D645240-D005-4810-AC9C-C05A048A4394}"/>
              </a:ext>
            </a:extLst>
          </p:cNvPr>
          <p:cNvSpPr/>
          <p:nvPr/>
        </p:nvSpPr>
        <p:spPr>
          <a:xfrm>
            <a:off x="1375223" y="183586"/>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22" name="Rectangle 21"/>
          <p:cNvSpPr/>
          <p:nvPr/>
        </p:nvSpPr>
        <p:spPr>
          <a:xfrm>
            <a:off x="-822492" y="230413"/>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25" name="Picture 24"/>
          <p:cNvPicPr>
            <a:picLocks noChangeAspect="1"/>
          </p:cNvPicPr>
          <p:nvPr/>
        </p:nvPicPr>
        <p:blipFill>
          <a:blip r:embed="rId4">
            <a:clrChange>
              <a:clrFrom>
                <a:srgbClr val="F3FFD5"/>
              </a:clrFrom>
              <a:clrTo>
                <a:srgbClr val="F3FFD5">
                  <a:alpha val="0"/>
                </a:srgbClr>
              </a:clrTo>
            </a:clrChange>
          </a:blip>
          <a:stretch>
            <a:fillRect/>
          </a:stretch>
        </p:blipFill>
        <p:spPr>
          <a:xfrm>
            <a:off x="653503" y="263071"/>
            <a:ext cx="614857" cy="686352"/>
          </a:xfrm>
          <a:prstGeom prst="rect">
            <a:avLst/>
          </a:prstGeom>
        </p:spPr>
      </p:pic>
      <p:sp>
        <p:nvSpPr>
          <p:cNvPr id="26" name="Rounded Rectangle 25"/>
          <p:cNvSpPr/>
          <p:nvPr/>
        </p:nvSpPr>
        <p:spPr>
          <a:xfrm>
            <a:off x="1454451" y="2294784"/>
            <a:ext cx="599289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27" name="Rectangle 26"/>
          <p:cNvSpPr/>
          <p:nvPr/>
        </p:nvSpPr>
        <p:spPr>
          <a:xfrm>
            <a:off x="3404633" y="1326648"/>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8" name="Rectangle 27"/>
          <p:cNvSpPr/>
          <p:nvPr/>
        </p:nvSpPr>
        <p:spPr>
          <a:xfrm>
            <a:off x="1955263" y="2232017"/>
            <a:ext cx="5307863"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Phát</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âm</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tốc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độ</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vừa</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phải</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29" name="Oval 28"/>
          <p:cNvSpPr/>
          <p:nvPr/>
        </p:nvSpPr>
        <p:spPr>
          <a:xfrm>
            <a:off x="1546764" y="234057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30" name="Group 29"/>
          <p:cNvGrpSpPr/>
          <p:nvPr/>
        </p:nvGrpSpPr>
        <p:grpSpPr>
          <a:xfrm>
            <a:off x="1454450" y="2915576"/>
            <a:ext cx="5992892" cy="614399"/>
            <a:chOff x="1717198" y="4363552"/>
            <a:chExt cx="5992892" cy="614399"/>
          </a:xfrm>
        </p:grpSpPr>
        <p:sp>
          <p:nvSpPr>
            <p:cNvPr id="31" name="Rounded Rectangle 30"/>
            <p:cNvSpPr/>
            <p:nvPr/>
          </p:nvSpPr>
          <p:spPr>
            <a:xfrm>
              <a:off x="1717198" y="4407610"/>
              <a:ext cx="5992891"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2" name="Rectangle 31"/>
            <p:cNvSpPr/>
            <p:nvPr/>
          </p:nvSpPr>
          <p:spPr>
            <a:xfrm>
              <a:off x="2469553" y="4363552"/>
              <a:ext cx="5240537"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nhịp</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thơ</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3" name="Oval 32"/>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34" name="Group 33"/>
          <p:cNvGrpSpPr/>
          <p:nvPr/>
        </p:nvGrpSpPr>
        <p:grpSpPr>
          <a:xfrm>
            <a:off x="1454450" y="3634231"/>
            <a:ext cx="6446676" cy="1282827"/>
            <a:chOff x="1717198" y="5179520"/>
            <a:chExt cx="5464092" cy="1282827"/>
          </a:xfrm>
        </p:grpSpPr>
        <p:sp>
          <p:nvSpPr>
            <p:cNvPr id="35" name="Rounded Rectangle 34"/>
            <p:cNvSpPr/>
            <p:nvPr/>
          </p:nvSpPr>
          <p:spPr>
            <a:xfrm>
              <a:off x="1717198" y="5179520"/>
              <a:ext cx="5291026" cy="1282827"/>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36" name="Rectangle 35"/>
            <p:cNvSpPr/>
            <p:nvPr/>
          </p:nvSpPr>
          <p:spPr>
            <a:xfrm>
              <a:off x="2230387" y="5235956"/>
              <a:ext cx="4950903" cy="1165960"/>
            </a:xfrm>
            <a:prstGeom prst="rect">
              <a:avLst/>
            </a:prstGeom>
          </p:spPr>
          <p:txBody>
            <a:bodyPr wrap="squar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Thể</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hiện</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được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giọng</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đọc</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của</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 </a:t>
              </a:r>
              <a:r>
                <a:rPr lang="en-US" altLang="zh-CN" sz="3200" kern="0" dirty="0" err="1">
                  <a:solidFill>
                    <a:prstClr val="black"/>
                  </a:solidFill>
                  <a:latin typeface="Calibri" panose="020F0502020204030204" pitchFamily="34" charset="0"/>
                  <a:ea typeface="inpin heiti" charset="-122"/>
                  <a:cs typeface="Calibri" panose="020F0502020204030204" pitchFamily="34" charset="0"/>
                  <a:sym typeface="Arial"/>
                </a:rPr>
                <a:t>bài</a:t>
              </a:r>
              <a:r>
                <a:rPr lang="en-US" altLang="zh-CN" sz="3200" kern="0" dirty="0">
                  <a:solidFill>
                    <a:prstClr val="black"/>
                  </a:solidFill>
                  <a:latin typeface="Calibri" panose="020F0502020204030204" pitchFamily="34" charset="0"/>
                  <a:ea typeface="inpin heiti" charset="-122"/>
                  <a:cs typeface="Calibri" panose="020F0502020204030204" pitchFamily="34" charset="0"/>
                  <a:sym typeface="Arial"/>
                </a:rPr>
                <a:t>,</a:t>
              </a:r>
            </a:p>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nhấn</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giọng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phù</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37" name="Oval 36"/>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38"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47341" y="2303271"/>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494301" y="300497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Star Cartoon Images, Stock Photos &amp;amp; Vectors | Shutterstock"/>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03995" y="377314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rot="260226">
            <a:off x="8189993" y="498015"/>
            <a:ext cx="3295094" cy="1537277"/>
            <a:chOff x="561349" y="4656253"/>
            <a:chExt cx="3295094" cy="1537277"/>
          </a:xfrm>
        </p:grpSpPr>
        <p:pic>
          <p:nvPicPr>
            <p:cNvPr id="46" name="Picture 45"/>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47" name="Picture 4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48" name="Picture 47"/>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103994843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randombar(horizontal)">
                                      <p:cBhvr>
                                        <p:cTn id="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14" name="Oval 13"/>
          <p:cNvSpPr/>
          <p:nvPr/>
        </p:nvSpPr>
        <p:spPr>
          <a:xfrm>
            <a:off x="3099838" y="599134"/>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spc="5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latin typeface="Calibri" panose="020F0502020204030204" pitchFamily="34" charset="0"/>
                <a:cs typeface="Calibri" panose="020F0502020204030204" pitchFamily="34" charset="0"/>
              </a:rPr>
              <a:t>4</a:t>
            </a:r>
            <a:endPar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726686" y="3447915"/>
            <a:ext cx="6443936" cy="646331"/>
          </a:xfrm>
          <a:prstGeom prst="rect">
            <a:avLst/>
          </a:prstGeom>
          <a:noFill/>
        </p:spPr>
        <p:txBody>
          <a:bodyPr wrap="square" rtlCol="0">
            <a:spAutoFit/>
          </a:bodyPr>
          <a:lstStyle/>
          <a:p>
            <a:r>
              <a:rPr lang="en-US" sz="3600" b="1" dirty="0" err="1">
                <a:latin typeface="#9Slide03 Ample" panose="02000000000000000000" pitchFamily="2" charset="0"/>
              </a:rPr>
              <a:t>Em</a:t>
            </a:r>
            <a:r>
              <a:rPr lang="en-US" sz="3600" b="1" dirty="0">
                <a:latin typeface="#9Slide03 Ample" panose="02000000000000000000" pitchFamily="2" charset="0"/>
              </a:rPr>
              <a:t> </a:t>
            </a:r>
            <a:r>
              <a:rPr lang="en-US" sz="3600" b="1" dirty="0" err="1">
                <a:latin typeface="#9Slide03 Ample" panose="02000000000000000000" pitchFamily="2" charset="0"/>
              </a:rPr>
              <a:t>thích</a:t>
            </a:r>
            <a:r>
              <a:rPr lang="en-US" sz="3600" b="1" dirty="0">
                <a:latin typeface="#9Slide03 Ample" panose="02000000000000000000" pitchFamily="2" charset="0"/>
              </a:rPr>
              <a:t> </a:t>
            </a:r>
            <a:r>
              <a:rPr lang="en-US" sz="3600" b="1" dirty="0" err="1">
                <a:latin typeface="#9Slide03 Ample" panose="02000000000000000000" pitchFamily="2" charset="0"/>
              </a:rPr>
              <a:t>nhất</a:t>
            </a:r>
            <a:r>
              <a:rPr lang="en-US" sz="3600" b="1" dirty="0">
                <a:latin typeface="#9Slide03 Ample" panose="02000000000000000000" pitchFamily="2" charset="0"/>
              </a:rPr>
              <a:t> </a:t>
            </a:r>
            <a:r>
              <a:rPr lang="en-US" sz="3600" b="1" dirty="0" err="1">
                <a:latin typeface="#9Slide03 Ample" panose="02000000000000000000" pitchFamily="2" charset="0"/>
              </a:rPr>
              <a:t>mùa</a:t>
            </a:r>
            <a:r>
              <a:rPr lang="en-US" sz="3600" b="1" dirty="0">
                <a:latin typeface="#9Slide03 Ample" panose="02000000000000000000" pitchFamily="2" charset="0"/>
              </a:rPr>
              <a:t> </a:t>
            </a:r>
            <a:r>
              <a:rPr lang="en-US" sz="3600" b="1" dirty="0" err="1">
                <a:latin typeface="#9Slide03 Ample" panose="02000000000000000000" pitchFamily="2" charset="0"/>
              </a:rPr>
              <a:t>nào</a:t>
            </a:r>
            <a:r>
              <a:rPr lang="en-US" sz="3600" b="1" dirty="0">
                <a:latin typeface="#9Slide03 Ample" panose="02000000000000000000" pitchFamily="2" charset="0"/>
              </a:rPr>
              <a:t>? </a:t>
            </a:r>
            <a:r>
              <a:rPr lang="en-US" sz="3600" b="1" dirty="0" err="1">
                <a:latin typeface="#9Slide03 Ample" panose="02000000000000000000" pitchFamily="2" charset="0"/>
              </a:rPr>
              <a:t>Vì</a:t>
            </a:r>
            <a:r>
              <a:rPr lang="en-US" sz="3600" b="1" dirty="0">
                <a:latin typeface="#9Slide03 Ample" panose="02000000000000000000" pitchFamily="2" charset="0"/>
              </a:rPr>
              <a:t> </a:t>
            </a:r>
            <a:r>
              <a:rPr lang="en-US" sz="3600" b="1" dirty="0" err="1">
                <a:latin typeface="#9Slide03 Ample" panose="02000000000000000000" pitchFamily="2" charset="0"/>
              </a:rPr>
              <a:t>sao</a:t>
            </a:r>
            <a:r>
              <a:rPr lang="en-US" sz="3600" b="1" dirty="0">
                <a:latin typeface="#9Slide03 Ample" panose="02000000000000000000" pitchFamily="2" charset="0"/>
              </a:rPr>
              <a:t>?</a:t>
            </a:r>
          </a:p>
        </p:txBody>
      </p:sp>
      <p:sp>
        <p:nvSpPr>
          <p:cNvPr id="4" name="TextBox 3">
            <a:extLst>
              <a:ext uri="{FF2B5EF4-FFF2-40B4-BE49-F238E27FC236}">
                <a16:creationId xmlns:a16="http://schemas.microsoft.com/office/drawing/2014/main" id="{3889BF67-EED6-8660-7957-955DEC84C44E}"/>
              </a:ext>
            </a:extLst>
          </p:cNvPr>
          <p:cNvSpPr txBox="1"/>
          <p:nvPr/>
        </p:nvSpPr>
        <p:spPr>
          <a:xfrm>
            <a:off x="1762125" y="1948873"/>
            <a:ext cx="3918239" cy="1015663"/>
          </a:xfrm>
          <a:prstGeom prst="rect">
            <a:avLst/>
          </a:prstGeom>
          <a:noFill/>
        </p:spPr>
        <p:txBody>
          <a:bodyPr wrap="square" rtlCol="0">
            <a:spAutoFit/>
          </a:bodyPr>
          <a:lstStyle/>
          <a:p>
            <a:pPr algn="ctr"/>
            <a:r>
              <a:rPr lang="en-US" sz="6000" dirty="0">
                <a:solidFill>
                  <a:srgbClr val="FF0000"/>
                </a:solidFill>
                <a:latin typeface="#9Slide03 Sofia Pro Soft Bold" panose="020B0000000000000000" pitchFamily="34" charset="0"/>
              </a:rPr>
              <a:t>Chia </a:t>
            </a:r>
            <a:r>
              <a:rPr lang="en-US" sz="6000" dirty="0" err="1">
                <a:solidFill>
                  <a:srgbClr val="FF0000"/>
                </a:solidFill>
                <a:latin typeface="#9Slide03 Sofia Pro Soft Bold" panose="020B0000000000000000" pitchFamily="34" charset="0"/>
              </a:rPr>
              <a:t>sẻ</a:t>
            </a:r>
            <a:endParaRPr lang="en-US" sz="6000" dirty="0">
              <a:solidFill>
                <a:srgbClr val="FF0000"/>
              </a:solidFill>
              <a:latin typeface="#9Slide03 Sofia Pro Soft Bold" panose="020B0000000000000000" pitchFamily="34" charset="0"/>
            </a:endParaRPr>
          </a:p>
        </p:txBody>
      </p:sp>
    </p:spTree>
    <p:extLst>
      <p:ext uri="{BB962C8B-B14F-4D97-AF65-F5344CB8AC3E}">
        <p14:creationId xmlns:p14="http://schemas.microsoft.com/office/powerpoint/2010/main" val="14408046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504388" y="4872069"/>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40321813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F2DCC3D7-C75D-4737-B847-4FC01097DB4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795381" y="0"/>
            <a:ext cx="7396619" cy="6858000"/>
          </a:xfrm>
          <a:prstGeom prst="rect">
            <a:avLst/>
          </a:prstGeom>
        </p:spPr>
      </p:pic>
      <p:pic>
        <p:nvPicPr>
          <p:cNvPr id="5" name="图片 4">
            <a:extLst>
              <a:ext uri="{FF2B5EF4-FFF2-40B4-BE49-F238E27FC236}">
                <a16:creationId xmlns:a16="http://schemas.microsoft.com/office/drawing/2014/main" id="{7E3D0F54-1160-4661-A6C9-03CB4694DFB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0"/>
            <a:ext cx="7396619" cy="6858000"/>
          </a:xfrm>
          <a:prstGeom prst="rect">
            <a:avLst/>
          </a:prstGeom>
        </p:spPr>
      </p:pic>
      <p:grpSp>
        <p:nvGrpSpPr>
          <p:cNvPr id="20" name="组合 19">
            <a:extLst>
              <a:ext uri="{FF2B5EF4-FFF2-40B4-BE49-F238E27FC236}">
                <a16:creationId xmlns:a16="http://schemas.microsoft.com/office/drawing/2014/main" id="{CB1448EF-C174-4E5E-8041-B5CBD84954CC}"/>
              </a:ext>
            </a:extLst>
          </p:cNvPr>
          <p:cNvGrpSpPr/>
          <p:nvPr/>
        </p:nvGrpSpPr>
        <p:grpSpPr>
          <a:xfrm flipH="1">
            <a:off x="13437" y="3254829"/>
            <a:ext cx="4169230" cy="3603171"/>
            <a:chOff x="4444317" y="3254829"/>
            <a:chExt cx="4169230" cy="3603171"/>
          </a:xfrm>
        </p:grpSpPr>
        <p:pic>
          <p:nvPicPr>
            <p:cNvPr id="11" name="图片 10">
              <a:extLst>
                <a:ext uri="{FF2B5EF4-FFF2-40B4-BE49-F238E27FC236}">
                  <a16:creationId xmlns:a16="http://schemas.microsoft.com/office/drawing/2014/main" id="{3AEB761C-016E-4D74-8475-C21B4D18C818}"/>
                </a:ext>
              </a:extLst>
            </p:cNvPr>
            <p:cNvPicPr>
              <a:picLocks noChangeAspect="1"/>
            </p:cNvPicPr>
            <p:nvPr/>
          </p:nvPicPr>
          <p:blipFill rotWithShape="1">
            <a:blip r:embed="rId4">
              <a:extLst>
                <a:ext uri="{28A0092B-C50C-407E-A947-70E740481C1C}">
                  <a14:useLocalDpi xmlns:a14="http://schemas.microsoft.com/office/drawing/2010/main" val="0"/>
                </a:ext>
              </a:extLst>
            </a:blip>
            <a:srcRect l="57932" r="6963" b="59365"/>
            <a:stretch/>
          </p:blipFill>
          <p:spPr>
            <a:xfrm>
              <a:off x="4444317" y="3907971"/>
              <a:ext cx="3156862" cy="2950029"/>
            </a:xfrm>
            <a:prstGeom prst="rect">
              <a:avLst/>
            </a:prstGeom>
          </p:spPr>
        </p:pic>
        <p:pic>
          <p:nvPicPr>
            <p:cNvPr id="13" name="图片 12">
              <a:extLst>
                <a:ext uri="{FF2B5EF4-FFF2-40B4-BE49-F238E27FC236}">
                  <a16:creationId xmlns:a16="http://schemas.microsoft.com/office/drawing/2014/main" id="{D0D4D510-30E9-4F4E-8073-949D24AFD09E}"/>
                </a:ext>
              </a:extLst>
            </p:cNvPr>
            <p:cNvPicPr>
              <a:picLocks noChangeAspect="1"/>
            </p:cNvPicPr>
            <p:nvPr/>
          </p:nvPicPr>
          <p:blipFill rotWithShape="1">
            <a:blip r:embed="rId4">
              <a:extLst>
                <a:ext uri="{28A0092B-C50C-407E-A947-70E740481C1C}">
                  <a14:useLocalDpi xmlns:a14="http://schemas.microsoft.com/office/drawing/2010/main" val="0"/>
                </a:ext>
              </a:extLst>
            </a:blip>
            <a:srcRect r="70289" b="58730"/>
            <a:stretch/>
          </p:blipFill>
          <p:spPr>
            <a:xfrm flipH="1">
              <a:off x="5914404" y="3254829"/>
              <a:ext cx="2699143" cy="3603171"/>
            </a:xfrm>
            <a:prstGeom prst="rect">
              <a:avLst/>
            </a:prstGeom>
          </p:spPr>
        </p:pic>
      </p:grpSp>
      <p:pic>
        <p:nvPicPr>
          <p:cNvPr id="17" name="图片 16">
            <a:extLst>
              <a:ext uri="{FF2B5EF4-FFF2-40B4-BE49-F238E27FC236}">
                <a16:creationId xmlns:a16="http://schemas.microsoft.com/office/drawing/2014/main" id="{B9B2E9D9-EF69-4864-B2D7-25CF14D9A7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5063" y="206828"/>
            <a:ext cx="5143500" cy="6858000"/>
          </a:xfrm>
          <a:prstGeom prst="rect">
            <a:avLst/>
          </a:prstGeom>
        </p:spPr>
      </p:pic>
      <p:pic>
        <p:nvPicPr>
          <p:cNvPr id="19" name="图片 18">
            <a:extLst>
              <a:ext uri="{FF2B5EF4-FFF2-40B4-BE49-F238E27FC236}">
                <a16:creationId xmlns:a16="http://schemas.microsoft.com/office/drawing/2014/main" id="{64E36991-BC75-4B6E-AA22-18D7E835434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096000" y="743175"/>
            <a:ext cx="3646353" cy="3696585"/>
          </a:xfrm>
          <a:prstGeom prst="rect">
            <a:avLst/>
          </a:prstGeom>
        </p:spPr>
      </p:pic>
      <p:pic>
        <p:nvPicPr>
          <p:cNvPr id="22" name="图片 21">
            <a:extLst>
              <a:ext uri="{FF2B5EF4-FFF2-40B4-BE49-F238E27FC236}">
                <a16:creationId xmlns:a16="http://schemas.microsoft.com/office/drawing/2014/main" id="{9CE0BEF7-DC52-4665-86F8-F08481E0C646}"/>
              </a:ext>
            </a:extLst>
          </p:cNvPr>
          <p:cNvPicPr>
            <a:picLocks noChangeAspect="1"/>
          </p:cNvPicPr>
          <p:nvPr/>
        </p:nvPicPr>
        <p:blipFill rotWithShape="1">
          <a:blip r:embed="rId7">
            <a:extLst>
              <a:ext uri="{28A0092B-C50C-407E-A947-70E740481C1C}">
                <a14:useLocalDpi xmlns:a14="http://schemas.microsoft.com/office/drawing/2010/main" val="0"/>
              </a:ext>
            </a:extLst>
          </a:blip>
          <a:srcRect r="31743" b="67821"/>
          <a:stretch/>
        </p:blipFill>
        <p:spPr>
          <a:xfrm>
            <a:off x="4192163" y="4645264"/>
            <a:ext cx="3510813" cy="2206853"/>
          </a:xfrm>
          <a:prstGeom prst="rect">
            <a:avLst/>
          </a:prstGeom>
        </p:spPr>
      </p:pic>
      <p:sp>
        <p:nvSpPr>
          <p:cNvPr id="2" name="Rounded Rectangle 1"/>
          <p:cNvSpPr/>
          <p:nvPr/>
        </p:nvSpPr>
        <p:spPr>
          <a:xfrm>
            <a:off x="500689" y="1238250"/>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 name="TextBox 2">
            <a:extLst>
              <a:ext uri="{FF2B5EF4-FFF2-40B4-BE49-F238E27FC236}">
                <a16:creationId xmlns:a16="http://schemas.microsoft.com/office/drawing/2014/main" id="{9129B64A-843C-B89A-F372-25E5EEFCE6D5}"/>
              </a:ext>
            </a:extLst>
          </p:cNvPr>
          <p:cNvSpPr txBox="1"/>
          <p:nvPr/>
        </p:nvSpPr>
        <p:spPr>
          <a:xfrm>
            <a:off x="687941" y="2486185"/>
            <a:ext cx="6443936" cy="286232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noProof="0" dirty="0" err="1">
                <a:solidFill>
                  <a:srgbClr val="000000"/>
                </a:solidFill>
                <a:latin typeface="#9Slide03 Ample" panose="02000000000000000000" pitchFamily="2" charset="0"/>
              </a:rPr>
              <a:t>Đọc</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lại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bài</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thơ</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Mùa</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hè</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lấp</a:t>
            </a:r>
            <a:r>
              <a:rPr lang="en-US" sz="3600" b="1" noProof="0" dirty="0">
                <a:solidFill>
                  <a:srgbClr val="000000"/>
                </a:solidFill>
                <a:latin typeface="#9Slide03 Ample" panose="02000000000000000000" pitchFamily="2" charset="0"/>
              </a:rPr>
              <a:t> </a:t>
            </a:r>
            <a:r>
              <a:rPr lang="en-US" sz="3600" b="1" noProof="0" dirty="0" err="1">
                <a:solidFill>
                  <a:srgbClr val="000000"/>
                </a:solidFill>
                <a:latin typeface="#9Slide03 Ample" panose="02000000000000000000" pitchFamily="2" charset="0"/>
              </a:rPr>
              <a:t>lánh</a:t>
            </a:r>
            <a:endParaRPr lang="en-US" sz="3600" b="1" noProof="0" dirty="0">
              <a:solidFill>
                <a:srgbClr val="000000"/>
              </a:solidFill>
              <a:latin typeface="#9Slide03 Ample" panose="02000000000000000000" pitchFamily="2" charset="0"/>
            </a:endParaRPr>
          </a:p>
          <a:p>
            <a:pPr marL="571500" marR="0" lvl="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3600" b="1" dirty="0" err="1">
                <a:solidFill>
                  <a:srgbClr val="000000"/>
                </a:solidFill>
                <a:latin typeface="#9Slide03 Ample" panose="02000000000000000000" pitchFamily="2" charset="0"/>
              </a:rPr>
              <a:t>Chuẩn</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bị</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bài</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sau</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Tạm</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biệt</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mùa</a:t>
            </a:r>
            <a:r>
              <a:rPr lang="en-US" sz="3600" b="1" dirty="0">
                <a:solidFill>
                  <a:srgbClr val="000000"/>
                </a:solidFill>
                <a:latin typeface="#9Slide03 Ample" panose="02000000000000000000" pitchFamily="2" charset="0"/>
              </a:rPr>
              <a:t> </a:t>
            </a:r>
            <a:r>
              <a:rPr lang="en-US" sz="3600" b="1" dirty="0" err="1">
                <a:solidFill>
                  <a:srgbClr val="000000"/>
                </a:solidFill>
                <a:latin typeface="#9Slide03 Ample" panose="02000000000000000000" pitchFamily="2" charset="0"/>
              </a:rPr>
              <a:t>hè</a:t>
            </a:r>
            <a:r>
              <a:rPr lang="en-US" sz="3600" b="1" dirty="0">
                <a:solidFill>
                  <a:srgbClr val="000000"/>
                </a:solidFill>
                <a:latin typeface="#9Slide03 Ample" panose="02000000000000000000" pitchFamily="2" charset="0"/>
              </a:rPr>
              <a:t>.</a:t>
            </a:r>
            <a:endParaRPr lang="en-US" sz="3600" b="1" noProof="0" dirty="0">
              <a:solidFill>
                <a:srgbClr val="000000"/>
              </a:solidFill>
              <a:latin typeface="#9Slide03 Ample"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dirty="0">
              <a:ln>
                <a:noFill/>
              </a:ln>
              <a:solidFill>
                <a:srgbClr val="000000"/>
              </a:solidFill>
              <a:effectLst/>
              <a:uLnTx/>
              <a:uFillTx/>
              <a:latin typeface="#9Slide03 Ample" panose="02000000000000000000" pitchFamily="2" charset="0"/>
              <a:ea typeface="+mn-ea"/>
              <a:cs typeface="+mn-cs"/>
            </a:endParaRPr>
          </a:p>
        </p:txBody>
      </p:sp>
      <p:sp>
        <p:nvSpPr>
          <p:cNvPr id="4" name="TextBox 3">
            <a:extLst>
              <a:ext uri="{FF2B5EF4-FFF2-40B4-BE49-F238E27FC236}">
                <a16:creationId xmlns:a16="http://schemas.microsoft.com/office/drawing/2014/main" id="{3889BF67-EED6-8660-7957-955DEC84C44E}"/>
              </a:ext>
            </a:extLst>
          </p:cNvPr>
          <p:cNvSpPr txBox="1"/>
          <p:nvPr/>
        </p:nvSpPr>
        <p:spPr>
          <a:xfrm>
            <a:off x="589460" y="1265018"/>
            <a:ext cx="664089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dirty="0" err="1">
                <a:solidFill>
                  <a:srgbClr val="FF0000"/>
                </a:solidFill>
                <a:latin typeface="#9Slide03 Sofia Pro Soft Bold" panose="020B0000000000000000" pitchFamily="34" charset="0"/>
              </a:rPr>
              <a:t>Hoạt</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động</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tiếp</a:t>
            </a:r>
            <a:r>
              <a:rPr lang="en-US" sz="6000" dirty="0">
                <a:solidFill>
                  <a:srgbClr val="FF0000"/>
                </a:solidFill>
                <a:latin typeface="#9Slide03 Sofia Pro Soft Bold" panose="020B0000000000000000" pitchFamily="34" charset="0"/>
              </a:rPr>
              <a:t> </a:t>
            </a:r>
            <a:r>
              <a:rPr lang="en-US" sz="6000" dirty="0" err="1">
                <a:solidFill>
                  <a:srgbClr val="FF0000"/>
                </a:solidFill>
                <a:latin typeface="#9Slide03 Sofia Pro Soft Bold" panose="020B0000000000000000" pitchFamily="34" charset="0"/>
              </a:rPr>
              <a:t>nối</a:t>
            </a:r>
            <a:endParaRPr kumimoji="0" lang="en-US" sz="6000" b="0" i="0" u="none" strike="noStrike" kern="1200" cap="none" spc="0" normalizeH="0" baseline="0" noProof="0" dirty="0">
              <a:ln>
                <a:noFill/>
              </a:ln>
              <a:solidFill>
                <a:srgbClr val="FF0000"/>
              </a:solidFill>
              <a:effectLst/>
              <a:uLnTx/>
              <a:uFillTx/>
              <a:latin typeface="#9Slide03 Sofia Pro Soft Bold" panose="020B0000000000000000" pitchFamily="34" charset="0"/>
              <a:ea typeface="+mn-ea"/>
              <a:cs typeface="+mn-cs"/>
            </a:endParaRPr>
          </a:p>
        </p:txBody>
      </p:sp>
    </p:spTree>
    <p:extLst>
      <p:ext uri="{BB962C8B-B14F-4D97-AF65-F5344CB8AC3E}">
        <p14:creationId xmlns:p14="http://schemas.microsoft.com/office/powerpoint/2010/main" val="164421243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8" name="图片 5">
            <a:extLst>
              <a:ext uri="{FF2B5EF4-FFF2-40B4-BE49-F238E27FC236}">
                <a16:creationId xmlns:a16="http://schemas.microsoft.com/office/drawing/2014/main" id="{9F249620-FB5E-408E-B6B1-9929965F774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33" t="20312" r="2025" b="54688"/>
          <a:stretch/>
        </p:blipFill>
        <p:spPr>
          <a:xfrm>
            <a:off x="10210800" y="4912468"/>
            <a:ext cx="1390650" cy="1183532"/>
          </a:xfrm>
          <a:prstGeom prst="rect">
            <a:avLst/>
          </a:prstGeom>
        </p:spPr>
      </p:pic>
      <p:pic>
        <p:nvPicPr>
          <p:cNvPr id="29" name="图片 7">
            <a:extLst>
              <a:ext uri="{FF2B5EF4-FFF2-40B4-BE49-F238E27FC236}">
                <a16:creationId xmlns:a16="http://schemas.microsoft.com/office/drawing/2014/main" id="{C6379EBD-7E38-4853-9A6B-0DE5673874B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3333" t="20312" r="2025" b="54688"/>
          <a:stretch/>
        </p:blipFill>
        <p:spPr>
          <a:xfrm>
            <a:off x="241832" y="5138058"/>
            <a:ext cx="1775791" cy="1511312"/>
          </a:xfrm>
          <a:prstGeom prst="rect">
            <a:avLst/>
          </a:prstGeom>
        </p:spPr>
      </p:pic>
      <p:pic>
        <p:nvPicPr>
          <p:cNvPr id="30" name="图片 8">
            <a:extLst>
              <a:ext uri="{FF2B5EF4-FFF2-40B4-BE49-F238E27FC236}">
                <a16:creationId xmlns:a16="http://schemas.microsoft.com/office/drawing/2014/main" id="{908F9F8E-3F1E-4E81-8F01-8D744629B32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83333" t="20312" r="2025" b="54688"/>
          <a:stretch/>
        </p:blipFill>
        <p:spPr>
          <a:xfrm>
            <a:off x="1106318" y="2038350"/>
            <a:ext cx="717709" cy="610816"/>
          </a:xfrm>
          <a:prstGeom prst="rect">
            <a:avLst/>
          </a:prstGeom>
        </p:spPr>
      </p:pic>
      <p:pic>
        <p:nvPicPr>
          <p:cNvPr id="31"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2381343" y="4829310"/>
            <a:ext cx="2649654" cy="2458861"/>
          </a:xfrm>
          <a:prstGeom prst="rect">
            <a:avLst/>
          </a:prstGeom>
        </p:spPr>
      </p:pic>
      <p:pic>
        <p:nvPicPr>
          <p:cNvPr id="32" name="图片 1">
            <a:extLst>
              <a:ext uri="{FF2B5EF4-FFF2-40B4-BE49-F238E27FC236}">
                <a16:creationId xmlns:a16="http://schemas.microsoft.com/office/drawing/2014/main" id="{053FC2E5-19D0-4DA5-8D8C-25F00B7CEB5F}"/>
              </a:ext>
            </a:extLst>
          </p:cNvPr>
          <p:cNvPicPr>
            <a:picLocks noChangeAspect="1"/>
          </p:cNvPicPr>
          <p:nvPr/>
        </p:nvPicPr>
        <p:blipFill>
          <a:blip r:embed="rId8"/>
          <a:stretch>
            <a:fillRect/>
          </a:stretch>
        </p:blipFill>
        <p:spPr>
          <a:xfrm rot="19204844">
            <a:off x="1351901" y="159429"/>
            <a:ext cx="2577055" cy="2036105"/>
          </a:xfrm>
          <a:prstGeom prst="rect">
            <a:avLst/>
          </a:prstGeom>
        </p:spPr>
      </p:pic>
      <p:pic>
        <p:nvPicPr>
          <p:cNvPr id="33"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4281956" y="5761895"/>
            <a:ext cx="1498081" cy="1390209"/>
          </a:xfrm>
          <a:prstGeom prst="rect">
            <a:avLst/>
          </a:prstGeom>
        </p:spPr>
      </p:pic>
      <p:pic>
        <p:nvPicPr>
          <p:cNvPr id="34"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138947" y="5760987"/>
            <a:ext cx="1498081" cy="1390209"/>
          </a:xfrm>
          <a:prstGeom prst="rect">
            <a:avLst/>
          </a:prstGeom>
        </p:spPr>
      </p:pic>
      <p:pic>
        <p:nvPicPr>
          <p:cNvPr id="35"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5998544" y="5738838"/>
            <a:ext cx="1498081" cy="1390209"/>
          </a:xfrm>
          <a:prstGeom prst="rect">
            <a:avLst/>
          </a:prstGeom>
        </p:spPr>
      </p:pic>
      <p:pic>
        <p:nvPicPr>
          <p:cNvPr id="36"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6766886" y="5762798"/>
            <a:ext cx="1498081" cy="1390209"/>
          </a:xfrm>
          <a:prstGeom prst="rect">
            <a:avLst/>
          </a:prstGeom>
        </p:spPr>
      </p:pic>
      <p:pic>
        <p:nvPicPr>
          <p:cNvPr id="37"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7623877" y="5761890"/>
            <a:ext cx="1498081" cy="1390209"/>
          </a:xfrm>
          <a:prstGeom prst="rect">
            <a:avLst/>
          </a:prstGeom>
        </p:spPr>
      </p:pic>
      <p:pic>
        <p:nvPicPr>
          <p:cNvPr id="39" name="图片 18">
            <a:extLst>
              <a:ext uri="{FF2B5EF4-FFF2-40B4-BE49-F238E27FC236}">
                <a16:creationId xmlns:a16="http://schemas.microsoft.com/office/drawing/2014/main" id="{20328B2C-274C-4A51-8086-7055C980F014}"/>
              </a:ext>
            </a:extLst>
          </p:cNvPr>
          <p:cNvPicPr>
            <a:picLocks noChangeAspect="1"/>
          </p:cNvPicPr>
          <p:nvPr/>
        </p:nvPicPr>
        <p:blipFill>
          <a:blip r:embed="rId7"/>
          <a:stretch>
            <a:fillRect/>
          </a:stretch>
        </p:blipFill>
        <p:spPr>
          <a:xfrm>
            <a:off x="8483474" y="5739741"/>
            <a:ext cx="1498081" cy="1390209"/>
          </a:xfrm>
          <a:prstGeom prst="rect">
            <a:avLst/>
          </a:prstGeom>
        </p:spPr>
      </p:pic>
      <p:pic>
        <p:nvPicPr>
          <p:cNvPr id="41" name="Picture 4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7327" y="1705343"/>
            <a:ext cx="10830461" cy="2912118"/>
          </a:xfrm>
          <a:prstGeom prst="rect">
            <a:avLst/>
          </a:prstGeom>
        </p:spPr>
      </p:pic>
    </p:spTree>
    <p:extLst>
      <p:ext uri="{BB962C8B-B14F-4D97-AF65-F5344CB8AC3E}">
        <p14:creationId xmlns:p14="http://schemas.microsoft.com/office/powerpoint/2010/main" val="33779845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00" fill="hold">
                                          <p:stCondLst>
                                            <p:cond delay="0"/>
                                          </p:stCondLst>
                                        </p:cTn>
                                        <p:tgtEl>
                                          <p:spTgt spid="31"/>
                                        </p:tgtEl>
                                        <p:attrNameLst>
                                          <p:attrName>r</p:attrName>
                                        </p:attrNameLst>
                                      </p:cBhvr>
                                    </p:animRot>
                                    <p:animRot by="-240000">
                                      <p:cBhvr>
                                        <p:cTn id="7" dur="400" fill="hold">
                                          <p:stCondLst>
                                            <p:cond delay="400"/>
                                          </p:stCondLst>
                                        </p:cTn>
                                        <p:tgtEl>
                                          <p:spTgt spid="31"/>
                                        </p:tgtEl>
                                        <p:attrNameLst>
                                          <p:attrName>r</p:attrName>
                                        </p:attrNameLst>
                                      </p:cBhvr>
                                    </p:animRot>
                                    <p:animRot by="240000">
                                      <p:cBhvr>
                                        <p:cTn id="8" dur="400" fill="hold">
                                          <p:stCondLst>
                                            <p:cond delay="800"/>
                                          </p:stCondLst>
                                        </p:cTn>
                                        <p:tgtEl>
                                          <p:spTgt spid="31"/>
                                        </p:tgtEl>
                                        <p:attrNameLst>
                                          <p:attrName>r</p:attrName>
                                        </p:attrNameLst>
                                      </p:cBhvr>
                                    </p:animRot>
                                    <p:animRot by="-240000">
                                      <p:cBhvr>
                                        <p:cTn id="9" dur="400" fill="hold">
                                          <p:stCondLst>
                                            <p:cond delay="1200"/>
                                          </p:stCondLst>
                                        </p:cTn>
                                        <p:tgtEl>
                                          <p:spTgt spid="31"/>
                                        </p:tgtEl>
                                        <p:attrNameLst>
                                          <p:attrName>r</p:attrName>
                                        </p:attrNameLst>
                                      </p:cBhvr>
                                    </p:animRot>
                                    <p:animRot by="120000">
                                      <p:cBhvr>
                                        <p:cTn id="10" dur="400" fill="hold">
                                          <p:stCondLst>
                                            <p:cond delay="1600"/>
                                          </p:stCondLst>
                                        </p:cTn>
                                        <p:tgtEl>
                                          <p:spTgt spid="31"/>
                                        </p:tgtEl>
                                        <p:attrNameLst>
                                          <p:attrName>r</p:attrName>
                                        </p:attrNameLst>
                                      </p:cBhvr>
                                    </p:animRot>
                                  </p:childTnLst>
                                </p:cTn>
                              </p:par>
                              <p:par>
                                <p:cTn id="11" presetID="32" presetClass="emph" presetSubtype="0" fill="hold" nodeType="withEffect">
                                  <p:stCondLst>
                                    <p:cond delay="0"/>
                                  </p:stCondLst>
                                  <p:childTnLst>
                                    <p:animRot by="120000">
                                      <p:cBhvr>
                                        <p:cTn id="12" dur="200" fill="hold">
                                          <p:stCondLst>
                                            <p:cond delay="0"/>
                                          </p:stCondLst>
                                        </p:cTn>
                                        <p:tgtEl>
                                          <p:spTgt spid="33"/>
                                        </p:tgtEl>
                                        <p:attrNameLst>
                                          <p:attrName>r</p:attrName>
                                        </p:attrNameLst>
                                      </p:cBhvr>
                                    </p:animRot>
                                    <p:animRot by="-240000">
                                      <p:cBhvr>
                                        <p:cTn id="13" dur="400" fill="hold">
                                          <p:stCondLst>
                                            <p:cond delay="400"/>
                                          </p:stCondLst>
                                        </p:cTn>
                                        <p:tgtEl>
                                          <p:spTgt spid="33"/>
                                        </p:tgtEl>
                                        <p:attrNameLst>
                                          <p:attrName>r</p:attrName>
                                        </p:attrNameLst>
                                      </p:cBhvr>
                                    </p:animRot>
                                    <p:animRot by="240000">
                                      <p:cBhvr>
                                        <p:cTn id="14" dur="400" fill="hold">
                                          <p:stCondLst>
                                            <p:cond delay="800"/>
                                          </p:stCondLst>
                                        </p:cTn>
                                        <p:tgtEl>
                                          <p:spTgt spid="33"/>
                                        </p:tgtEl>
                                        <p:attrNameLst>
                                          <p:attrName>r</p:attrName>
                                        </p:attrNameLst>
                                      </p:cBhvr>
                                    </p:animRot>
                                    <p:animRot by="-240000">
                                      <p:cBhvr>
                                        <p:cTn id="15" dur="400" fill="hold">
                                          <p:stCondLst>
                                            <p:cond delay="1200"/>
                                          </p:stCondLst>
                                        </p:cTn>
                                        <p:tgtEl>
                                          <p:spTgt spid="33"/>
                                        </p:tgtEl>
                                        <p:attrNameLst>
                                          <p:attrName>r</p:attrName>
                                        </p:attrNameLst>
                                      </p:cBhvr>
                                    </p:animRot>
                                    <p:animRot by="120000">
                                      <p:cBhvr>
                                        <p:cTn id="16" dur="400" fill="hold">
                                          <p:stCondLst>
                                            <p:cond delay="1600"/>
                                          </p:stCondLst>
                                        </p:cTn>
                                        <p:tgtEl>
                                          <p:spTgt spid="33"/>
                                        </p:tgtEl>
                                        <p:attrNameLst>
                                          <p:attrName>r</p:attrName>
                                        </p:attrNameLst>
                                      </p:cBhvr>
                                    </p:animRot>
                                  </p:childTnLst>
                                </p:cTn>
                              </p:par>
                              <p:par>
                                <p:cTn id="17" presetID="32" presetClass="emph" presetSubtype="0"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fill="hold" nodeType="withEffect">
                                  <p:stCondLst>
                                    <p:cond delay="0"/>
                                  </p:stCondLst>
                                  <p:childTnLst>
                                    <p:animRot by="120000">
                                      <p:cBhvr>
                                        <p:cTn id="24" dur="200" fill="hold">
                                          <p:stCondLst>
                                            <p:cond delay="0"/>
                                          </p:stCondLst>
                                        </p:cTn>
                                        <p:tgtEl>
                                          <p:spTgt spid="35"/>
                                        </p:tgtEl>
                                        <p:attrNameLst>
                                          <p:attrName>r</p:attrName>
                                        </p:attrNameLst>
                                      </p:cBhvr>
                                    </p:animRot>
                                    <p:animRot by="-240000">
                                      <p:cBhvr>
                                        <p:cTn id="25" dur="400" fill="hold">
                                          <p:stCondLst>
                                            <p:cond delay="400"/>
                                          </p:stCondLst>
                                        </p:cTn>
                                        <p:tgtEl>
                                          <p:spTgt spid="35"/>
                                        </p:tgtEl>
                                        <p:attrNameLst>
                                          <p:attrName>r</p:attrName>
                                        </p:attrNameLst>
                                      </p:cBhvr>
                                    </p:animRot>
                                    <p:animRot by="240000">
                                      <p:cBhvr>
                                        <p:cTn id="26" dur="400" fill="hold">
                                          <p:stCondLst>
                                            <p:cond delay="800"/>
                                          </p:stCondLst>
                                        </p:cTn>
                                        <p:tgtEl>
                                          <p:spTgt spid="35"/>
                                        </p:tgtEl>
                                        <p:attrNameLst>
                                          <p:attrName>r</p:attrName>
                                        </p:attrNameLst>
                                      </p:cBhvr>
                                    </p:animRot>
                                    <p:animRot by="-240000">
                                      <p:cBhvr>
                                        <p:cTn id="27" dur="400" fill="hold">
                                          <p:stCondLst>
                                            <p:cond delay="1200"/>
                                          </p:stCondLst>
                                        </p:cTn>
                                        <p:tgtEl>
                                          <p:spTgt spid="35"/>
                                        </p:tgtEl>
                                        <p:attrNameLst>
                                          <p:attrName>r</p:attrName>
                                        </p:attrNameLst>
                                      </p:cBhvr>
                                    </p:animRot>
                                    <p:animRot by="120000">
                                      <p:cBhvr>
                                        <p:cTn id="28" dur="400" fill="hold">
                                          <p:stCondLst>
                                            <p:cond delay="1600"/>
                                          </p:stCondLst>
                                        </p:cTn>
                                        <p:tgtEl>
                                          <p:spTgt spid="35"/>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36"/>
                                        </p:tgtEl>
                                        <p:attrNameLst>
                                          <p:attrName>r</p:attrName>
                                        </p:attrNameLst>
                                      </p:cBhvr>
                                    </p:animRot>
                                    <p:animRot by="-240000">
                                      <p:cBhvr>
                                        <p:cTn id="31" dur="400" fill="hold">
                                          <p:stCondLst>
                                            <p:cond delay="400"/>
                                          </p:stCondLst>
                                        </p:cTn>
                                        <p:tgtEl>
                                          <p:spTgt spid="36"/>
                                        </p:tgtEl>
                                        <p:attrNameLst>
                                          <p:attrName>r</p:attrName>
                                        </p:attrNameLst>
                                      </p:cBhvr>
                                    </p:animRot>
                                    <p:animRot by="240000">
                                      <p:cBhvr>
                                        <p:cTn id="32" dur="400" fill="hold">
                                          <p:stCondLst>
                                            <p:cond delay="800"/>
                                          </p:stCondLst>
                                        </p:cTn>
                                        <p:tgtEl>
                                          <p:spTgt spid="36"/>
                                        </p:tgtEl>
                                        <p:attrNameLst>
                                          <p:attrName>r</p:attrName>
                                        </p:attrNameLst>
                                      </p:cBhvr>
                                    </p:animRot>
                                    <p:animRot by="-240000">
                                      <p:cBhvr>
                                        <p:cTn id="33" dur="400" fill="hold">
                                          <p:stCondLst>
                                            <p:cond delay="1200"/>
                                          </p:stCondLst>
                                        </p:cTn>
                                        <p:tgtEl>
                                          <p:spTgt spid="36"/>
                                        </p:tgtEl>
                                        <p:attrNameLst>
                                          <p:attrName>r</p:attrName>
                                        </p:attrNameLst>
                                      </p:cBhvr>
                                    </p:animRot>
                                    <p:animRot by="120000">
                                      <p:cBhvr>
                                        <p:cTn id="34" dur="400" fill="hold">
                                          <p:stCondLst>
                                            <p:cond delay="1600"/>
                                          </p:stCondLst>
                                        </p:cTn>
                                        <p:tgtEl>
                                          <p:spTgt spid="36"/>
                                        </p:tgtEl>
                                        <p:attrNameLst>
                                          <p:attrName>r</p:attrName>
                                        </p:attrNameLst>
                                      </p:cBhvr>
                                    </p:animRot>
                                  </p:childTnLst>
                                </p:cTn>
                              </p:par>
                              <p:par>
                                <p:cTn id="35" presetID="32" presetClass="emph" presetSubtype="0" fill="hold" nodeType="withEffect">
                                  <p:stCondLst>
                                    <p:cond delay="0"/>
                                  </p:stCondLst>
                                  <p:childTnLst>
                                    <p:animRot by="120000">
                                      <p:cBhvr>
                                        <p:cTn id="36" dur="200" fill="hold">
                                          <p:stCondLst>
                                            <p:cond delay="0"/>
                                          </p:stCondLst>
                                        </p:cTn>
                                        <p:tgtEl>
                                          <p:spTgt spid="37"/>
                                        </p:tgtEl>
                                        <p:attrNameLst>
                                          <p:attrName>r</p:attrName>
                                        </p:attrNameLst>
                                      </p:cBhvr>
                                    </p:animRot>
                                    <p:animRot by="-240000">
                                      <p:cBhvr>
                                        <p:cTn id="37" dur="400" fill="hold">
                                          <p:stCondLst>
                                            <p:cond delay="400"/>
                                          </p:stCondLst>
                                        </p:cTn>
                                        <p:tgtEl>
                                          <p:spTgt spid="37"/>
                                        </p:tgtEl>
                                        <p:attrNameLst>
                                          <p:attrName>r</p:attrName>
                                        </p:attrNameLst>
                                      </p:cBhvr>
                                    </p:animRot>
                                    <p:animRot by="240000">
                                      <p:cBhvr>
                                        <p:cTn id="38" dur="400" fill="hold">
                                          <p:stCondLst>
                                            <p:cond delay="800"/>
                                          </p:stCondLst>
                                        </p:cTn>
                                        <p:tgtEl>
                                          <p:spTgt spid="37"/>
                                        </p:tgtEl>
                                        <p:attrNameLst>
                                          <p:attrName>r</p:attrName>
                                        </p:attrNameLst>
                                      </p:cBhvr>
                                    </p:animRot>
                                    <p:animRot by="-240000">
                                      <p:cBhvr>
                                        <p:cTn id="39" dur="400" fill="hold">
                                          <p:stCondLst>
                                            <p:cond delay="1200"/>
                                          </p:stCondLst>
                                        </p:cTn>
                                        <p:tgtEl>
                                          <p:spTgt spid="37"/>
                                        </p:tgtEl>
                                        <p:attrNameLst>
                                          <p:attrName>r</p:attrName>
                                        </p:attrNameLst>
                                      </p:cBhvr>
                                    </p:animRot>
                                    <p:animRot by="120000">
                                      <p:cBhvr>
                                        <p:cTn id="40" dur="400" fill="hold">
                                          <p:stCondLst>
                                            <p:cond delay="1600"/>
                                          </p:stCondLst>
                                        </p:cTn>
                                        <p:tgtEl>
                                          <p:spTgt spid="37"/>
                                        </p:tgtEl>
                                        <p:attrNameLst>
                                          <p:attrName>r</p:attrName>
                                        </p:attrNameLst>
                                      </p:cBhvr>
                                    </p:animRot>
                                  </p:childTnLst>
                                </p:cTn>
                              </p:par>
                              <p:par>
                                <p:cTn id="41" presetID="32" presetClass="emph" presetSubtype="0" fill="hold" nodeType="withEffect">
                                  <p:stCondLst>
                                    <p:cond delay="0"/>
                                  </p:stCondLst>
                                  <p:childTnLst>
                                    <p:animRot by="120000">
                                      <p:cBhvr>
                                        <p:cTn id="42" dur="200" fill="hold">
                                          <p:stCondLst>
                                            <p:cond delay="0"/>
                                          </p:stCondLst>
                                        </p:cTn>
                                        <p:tgtEl>
                                          <p:spTgt spid="39"/>
                                        </p:tgtEl>
                                        <p:attrNameLst>
                                          <p:attrName>r</p:attrName>
                                        </p:attrNameLst>
                                      </p:cBhvr>
                                    </p:animRot>
                                    <p:animRot by="-240000">
                                      <p:cBhvr>
                                        <p:cTn id="43" dur="400" fill="hold">
                                          <p:stCondLst>
                                            <p:cond delay="400"/>
                                          </p:stCondLst>
                                        </p:cTn>
                                        <p:tgtEl>
                                          <p:spTgt spid="39"/>
                                        </p:tgtEl>
                                        <p:attrNameLst>
                                          <p:attrName>r</p:attrName>
                                        </p:attrNameLst>
                                      </p:cBhvr>
                                    </p:animRot>
                                    <p:animRot by="240000">
                                      <p:cBhvr>
                                        <p:cTn id="44" dur="400" fill="hold">
                                          <p:stCondLst>
                                            <p:cond delay="800"/>
                                          </p:stCondLst>
                                        </p:cTn>
                                        <p:tgtEl>
                                          <p:spTgt spid="39"/>
                                        </p:tgtEl>
                                        <p:attrNameLst>
                                          <p:attrName>r</p:attrName>
                                        </p:attrNameLst>
                                      </p:cBhvr>
                                    </p:animRot>
                                    <p:animRot by="-240000">
                                      <p:cBhvr>
                                        <p:cTn id="45" dur="400" fill="hold">
                                          <p:stCondLst>
                                            <p:cond delay="1200"/>
                                          </p:stCondLst>
                                        </p:cTn>
                                        <p:tgtEl>
                                          <p:spTgt spid="39"/>
                                        </p:tgtEl>
                                        <p:attrNameLst>
                                          <p:attrName>r</p:attrName>
                                        </p:attrNameLst>
                                      </p:cBhvr>
                                    </p:animRot>
                                    <p:animRot by="120000">
                                      <p:cBhvr>
                                        <p:cTn id="46" dur="400" fill="hold">
                                          <p:stCondLst>
                                            <p:cond delay="1600"/>
                                          </p:stCondLst>
                                        </p:cTn>
                                        <p:tgtEl>
                                          <p:spTgt spid="39"/>
                                        </p:tgtEl>
                                        <p:attrNameLst>
                                          <p:attrName>r</p:attrName>
                                        </p:attrNameLst>
                                      </p:cBhvr>
                                    </p:animRot>
                                  </p:childTnLst>
                                </p:cTn>
                              </p:par>
                              <p:par>
                                <p:cTn id="47" presetID="31" presetClass="entr" presetSubtype="0" fill="hold" nodeType="withEffect">
                                  <p:stCondLst>
                                    <p:cond delay="0"/>
                                  </p:stCondLst>
                                  <p:childTnLst>
                                    <p:set>
                                      <p:cBhvr>
                                        <p:cTn id="48" dur="1" fill="hold">
                                          <p:stCondLst>
                                            <p:cond delay="0"/>
                                          </p:stCondLst>
                                        </p:cTn>
                                        <p:tgtEl>
                                          <p:spTgt spid="41"/>
                                        </p:tgtEl>
                                        <p:attrNameLst>
                                          <p:attrName>style.visibility</p:attrName>
                                        </p:attrNameLst>
                                      </p:cBhvr>
                                      <p:to>
                                        <p:strVal val="visible"/>
                                      </p:to>
                                    </p:set>
                                    <p:anim calcmode="lin" valueType="num">
                                      <p:cBhvr>
                                        <p:cTn id="49" dur="1000" fill="hold"/>
                                        <p:tgtEl>
                                          <p:spTgt spid="41"/>
                                        </p:tgtEl>
                                        <p:attrNameLst>
                                          <p:attrName>ppt_w</p:attrName>
                                        </p:attrNameLst>
                                      </p:cBhvr>
                                      <p:tavLst>
                                        <p:tav tm="0">
                                          <p:val>
                                            <p:fltVal val="0"/>
                                          </p:val>
                                        </p:tav>
                                        <p:tav tm="100000">
                                          <p:val>
                                            <p:strVal val="#ppt_w"/>
                                          </p:val>
                                        </p:tav>
                                      </p:tavLst>
                                    </p:anim>
                                    <p:anim calcmode="lin" valueType="num">
                                      <p:cBhvr>
                                        <p:cTn id="50" dur="1000" fill="hold"/>
                                        <p:tgtEl>
                                          <p:spTgt spid="41"/>
                                        </p:tgtEl>
                                        <p:attrNameLst>
                                          <p:attrName>ppt_h</p:attrName>
                                        </p:attrNameLst>
                                      </p:cBhvr>
                                      <p:tavLst>
                                        <p:tav tm="0">
                                          <p:val>
                                            <p:fltVal val="0"/>
                                          </p:val>
                                        </p:tav>
                                        <p:tav tm="100000">
                                          <p:val>
                                            <p:strVal val="#ppt_h"/>
                                          </p:val>
                                        </p:tav>
                                      </p:tavLst>
                                    </p:anim>
                                    <p:anim calcmode="lin" valueType="num">
                                      <p:cBhvr>
                                        <p:cTn id="51" dur="1000" fill="hold"/>
                                        <p:tgtEl>
                                          <p:spTgt spid="41"/>
                                        </p:tgtEl>
                                        <p:attrNameLst>
                                          <p:attrName>style.rotation</p:attrName>
                                        </p:attrNameLst>
                                      </p:cBhvr>
                                      <p:tavLst>
                                        <p:tav tm="0">
                                          <p:val>
                                            <p:fltVal val="90"/>
                                          </p:val>
                                        </p:tav>
                                        <p:tav tm="100000">
                                          <p:val>
                                            <p:fltVal val="0"/>
                                          </p:val>
                                        </p:tav>
                                      </p:tavLst>
                                    </p:anim>
                                    <p:animEffect transition="in" filter="fade">
                                      <p:cBhvr>
                                        <p:cTn id="52" dur="1000"/>
                                        <p:tgtEl>
                                          <p:spTgt spid="41"/>
                                        </p:tgtEl>
                                      </p:cBhvr>
                                    </p:animEffect>
                                  </p:childTnLst>
                                </p:cTn>
                              </p:par>
                              <p:par>
                                <p:cTn id="53" presetID="32" presetClass="emph" presetSubtype="0" fill="hold" nodeType="withEffect">
                                  <p:stCondLst>
                                    <p:cond delay="0"/>
                                  </p:stCondLst>
                                  <p:childTnLst>
                                    <p:animRot by="120000">
                                      <p:cBhvr>
                                        <p:cTn id="54" dur="100" fill="hold">
                                          <p:stCondLst>
                                            <p:cond delay="0"/>
                                          </p:stCondLst>
                                        </p:cTn>
                                        <p:tgtEl>
                                          <p:spTgt spid="41"/>
                                        </p:tgtEl>
                                        <p:attrNameLst>
                                          <p:attrName>r</p:attrName>
                                        </p:attrNameLst>
                                      </p:cBhvr>
                                    </p:animRot>
                                    <p:animRot by="-240000">
                                      <p:cBhvr>
                                        <p:cTn id="55" dur="200" fill="hold">
                                          <p:stCondLst>
                                            <p:cond delay="200"/>
                                          </p:stCondLst>
                                        </p:cTn>
                                        <p:tgtEl>
                                          <p:spTgt spid="41"/>
                                        </p:tgtEl>
                                        <p:attrNameLst>
                                          <p:attrName>r</p:attrName>
                                        </p:attrNameLst>
                                      </p:cBhvr>
                                    </p:animRot>
                                    <p:animRot by="240000">
                                      <p:cBhvr>
                                        <p:cTn id="56" dur="200" fill="hold">
                                          <p:stCondLst>
                                            <p:cond delay="400"/>
                                          </p:stCondLst>
                                        </p:cTn>
                                        <p:tgtEl>
                                          <p:spTgt spid="41"/>
                                        </p:tgtEl>
                                        <p:attrNameLst>
                                          <p:attrName>r</p:attrName>
                                        </p:attrNameLst>
                                      </p:cBhvr>
                                    </p:animRot>
                                    <p:animRot by="-240000">
                                      <p:cBhvr>
                                        <p:cTn id="57" dur="200" fill="hold">
                                          <p:stCondLst>
                                            <p:cond delay="600"/>
                                          </p:stCondLst>
                                        </p:cTn>
                                        <p:tgtEl>
                                          <p:spTgt spid="41"/>
                                        </p:tgtEl>
                                        <p:attrNameLst>
                                          <p:attrName>r</p:attrName>
                                        </p:attrNameLst>
                                      </p:cBhvr>
                                    </p:animRot>
                                    <p:animRot by="120000">
                                      <p:cBhvr>
                                        <p:cTn id="58" dur="200" fill="hold">
                                          <p:stCondLst>
                                            <p:cond delay="800"/>
                                          </p:stCondLst>
                                        </p:cTn>
                                        <p:tgtEl>
                                          <p:spTgt spid="4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3355" b="25080"/>
          <a:stretch>
            <a:fillRect/>
          </a:stretch>
        </p:blipFill>
        <p:spPr bwMode="auto">
          <a:xfrm>
            <a:off x="0" y="2"/>
            <a:ext cx="12649200" cy="457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705678" y="152402"/>
            <a:ext cx="10719704"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Trong</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bài</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Tập</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nấu</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ăn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các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em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được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học</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2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gì</a:t>
            </a: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endPar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endParaRPr>
          </a:p>
        </p:txBody>
      </p:sp>
      <p:sp>
        <p:nvSpPr>
          <p:cNvPr id="10" name="Rectangle 9"/>
          <p:cNvSpPr/>
          <p:nvPr/>
        </p:nvSpPr>
        <p:spPr>
          <a:xfrm>
            <a:off x="2324422" y="1422301"/>
            <a:ext cx="3276836" cy="1380134"/>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Rang </a:t>
            </a:r>
            <a:r>
              <a:rPr kumimoji="0" lang="en-US" sz="44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6205331" y="1414165"/>
            <a:ext cx="3819939" cy="1396405"/>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Arial-Rounded" panose="020B0500000000000000" charset="0"/>
                <a:ea typeface="Arial-Rounded" panose="020B0500000000000000" charset="0"/>
                <a:cs typeface="Arial-Rounded" panose="020B0500000000000000" charset="0"/>
              </a:rPr>
              <a:t>B</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Trứng</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đúc</a:t>
            </a:r>
            <a:r>
              <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 </a:t>
            </a:r>
            <a:r>
              <a:rPr kumimoji="0" lang="en-US" sz="40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thịt</a:t>
            </a:r>
            <a:endParaRPr kumimoji="0" lang="en-US" sz="40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4572001"/>
            <a:ext cx="12191999" cy="2285999"/>
          </a:xfrm>
          <a:prstGeom prst="rect">
            <a:avLst/>
          </a:prstGeom>
        </p:spPr>
      </p:pic>
      <p:pic>
        <p:nvPicPr>
          <p:cNvPr id="7170" name="Picture 2"/>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0" b="100000" l="6267" r="94278"/>
                    </a14:imgEffect>
                  </a14:imgLayer>
                </a14:imgProps>
              </a:ext>
              <a:ext uri="{28A0092B-C50C-407E-A947-70E740481C1C}">
                <a14:useLocalDpi xmlns:a14="http://schemas.microsoft.com/office/drawing/2010/main" val="0"/>
              </a:ext>
            </a:extLst>
          </a:blip>
          <a:srcRect b="7805"/>
          <a:stretch>
            <a:fillRect/>
          </a:stretch>
        </p:blipFill>
        <p:spPr bwMode="auto">
          <a:xfrm>
            <a:off x="2362199" y="2362200"/>
            <a:ext cx="1830153" cy="2482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170"/>
                                        </p:tgtEl>
                                        <p:attrNameLst>
                                          <p:attrName>r</p:attrName>
                                        </p:attrNameLst>
                                      </p:cBhvr>
                                    </p:animRot>
                                    <p:animRot by="-240000">
                                      <p:cBhvr>
                                        <p:cTn id="7" dur="600" fill="hold">
                                          <p:stCondLst>
                                            <p:cond delay="600"/>
                                          </p:stCondLst>
                                        </p:cTn>
                                        <p:tgtEl>
                                          <p:spTgt spid="7170"/>
                                        </p:tgtEl>
                                        <p:attrNameLst>
                                          <p:attrName>r</p:attrName>
                                        </p:attrNameLst>
                                      </p:cBhvr>
                                    </p:animRot>
                                    <p:animRot by="240000">
                                      <p:cBhvr>
                                        <p:cTn id="8" dur="600" fill="hold">
                                          <p:stCondLst>
                                            <p:cond delay="1200"/>
                                          </p:stCondLst>
                                        </p:cTn>
                                        <p:tgtEl>
                                          <p:spTgt spid="7170"/>
                                        </p:tgtEl>
                                        <p:attrNameLst>
                                          <p:attrName>r</p:attrName>
                                        </p:attrNameLst>
                                      </p:cBhvr>
                                    </p:animRot>
                                    <p:animRot by="-240000">
                                      <p:cBhvr>
                                        <p:cTn id="9" dur="600" fill="hold">
                                          <p:stCondLst>
                                            <p:cond delay="1800"/>
                                          </p:stCondLst>
                                        </p:cTn>
                                        <p:tgtEl>
                                          <p:spTgt spid="7170"/>
                                        </p:tgtEl>
                                        <p:attrNameLst>
                                          <p:attrName>r</p:attrName>
                                        </p:attrNameLst>
                                      </p:cBhvr>
                                    </p:animRot>
                                    <p:animRot by="120000">
                                      <p:cBhvr>
                                        <p:cTn id="10" dur="600" fill="hold">
                                          <p:stCondLst>
                                            <p:cond delay="2400"/>
                                          </p:stCondLst>
                                        </p:cTn>
                                        <p:tgtEl>
                                          <p:spTgt spid="7170"/>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05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withEffect">
                                  <p:stCondLst>
                                    <p:cond delay="0"/>
                                  </p:stCondLst>
                                  <p:childTnLst>
                                    <p:cmd type="call" cmd="playFrom(0.0)">
                                      <p:cBhvr>
                                        <p:cTn id="36" dur="9027" fill="hold"/>
                                        <p:tgtEl>
                                          <p:spTgt spid="8"/>
                                        </p:tgtEl>
                                      </p:cBhvr>
                                    </p:cmd>
                                  </p:childTnLst>
                                </p:cTn>
                              </p:par>
                              <p:par>
                                <p:cTn id="37" presetID="63" presetClass="path" presetSubtype="0" accel="50000" decel="50000" fill="hold" nodeType="withEffect">
                                  <p:stCondLst>
                                    <p:cond delay="0"/>
                                  </p:stCondLst>
                                  <p:childTnLst>
                                    <p:animMotion origin="layout" path="M 0 0 L 0.25 0 E" pathEditMode="relative" ptsTypes="">
                                      <p:cBhvr>
                                        <p:cTn id="38" dur="2000" fill="hold"/>
                                        <p:tgtEl>
                                          <p:spTgt spid="7170"/>
                                        </p:tgtEl>
                                        <p:attrNameLst>
                                          <p:attrName>ppt_x</p:attrName>
                                          <p:attrName>ppt_y</p:attrName>
                                        </p:attrNameLst>
                                      </p:cBhvr>
                                    </p:animMotion>
                                  </p:childTnLst>
                                </p:cTn>
                              </p:par>
                            </p:childTnLst>
                          </p:cTn>
                        </p:par>
                        <p:par>
                          <p:cTn id="39" fill="hold">
                            <p:stCondLst>
                              <p:cond delay="9500"/>
                            </p:stCondLst>
                            <p:childTnLst>
                              <p:par>
                                <p:cTn id="40" presetID="53" presetClass="exit" presetSubtype="32" fill="hold" nodeType="afterEffect">
                                  <p:stCondLst>
                                    <p:cond delay="0"/>
                                  </p:stCondLst>
                                  <p:childTnLst>
                                    <p:anim calcmode="lin" valueType="num">
                                      <p:cBhvr>
                                        <p:cTn id="41" dur="500"/>
                                        <p:tgtEl>
                                          <p:spTgt spid="7170"/>
                                        </p:tgtEl>
                                        <p:attrNameLst>
                                          <p:attrName>ppt_w</p:attrName>
                                        </p:attrNameLst>
                                      </p:cBhvr>
                                      <p:tavLst>
                                        <p:tav tm="0">
                                          <p:val>
                                            <p:strVal val="ppt_w"/>
                                          </p:val>
                                        </p:tav>
                                        <p:tav tm="100000">
                                          <p:val>
                                            <p:fltVal val="0"/>
                                          </p:val>
                                        </p:tav>
                                      </p:tavLst>
                                    </p:anim>
                                    <p:anim calcmode="lin" valueType="num">
                                      <p:cBhvr>
                                        <p:cTn id="42" dur="500"/>
                                        <p:tgtEl>
                                          <p:spTgt spid="7170"/>
                                        </p:tgtEl>
                                        <p:attrNameLst>
                                          <p:attrName>ppt_h</p:attrName>
                                        </p:attrNameLst>
                                      </p:cBhvr>
                                      <p:tavLst>
                                        <p:tav tm="0">
                                          <p:val>
                                            <p:strVal val="ppt_h"/>
                                          </p:val>
                                        </p:tav>
                                        <p:tav tm="100000">
                                          <p:val>
                                            <p:fltVal val="0"/>
                                          </p:val>
                                        </p:tav>
                                      </p:tavLst>
                                    </p:anim>
                                    <p:animEffect transition="out" filter="fade">
                                      <p:cBhvr>
                                        <p:cTn id="43" dur="500"/>
                                        <p:tgtEl>
                                          <p:spTgt spid="7170"/>
                                        </p:tgtEl>
                                      </p:cBhvr>
                                    </p:animEffect>
                                    <p:set>
                                      <p:cBhvr>
                                        <p:cTn id="44" dur="1" fill="hold">
                                          <p:stCondLst>
                                            <p:cond delay="499"/>
                                          </p:stCondLst>
                                        </p:cTn>
                                        <p:tgtEl>
                                          <p:spTgt spid="7170"/>
                                        </p:tgtEl>
                                        <p:attrNameLst>
                                          <p:attrName>style.visibility</p:attrName>
                                        </p:attrNameLst>
                                      </p:cBhvr>
                                      <p:to>
                                        <p:strVal val="hidden"/>
                                      </p:to>
                                    </p:set>
                                  </p:childTnLst>
                                </p:cTn>
                              </p:par>
                            </p:childTnLst>
                          </p:cTn>
                        </p:par>
                        <p:par>
                          <p:cTn id="45" fill="hold">
                            <p:stCondLst>
                              <p:cond delay="10000"/>
                            </p:stCondLst>
                            <p:childTnLst>
                              <p:par>
                                <p:cTn id="46" presetID="1" presetClass="mediacall" presetSubtype="0" fill="hold" nodeType="afterEffect">
                                  <p:stCondLst>
                                    <p:cond delay="0"/>
                                  </p:stCondLst>
                                  <p:childTnLst>
                                    <p:cmd type="call" cmd="playFrom(0.0)">
                                      <p:cBhvr>
                                        <p:cTn id="47" dur="10140" fill="hold"/>
                                        <p:tgtEl>
                                          <p:spTgt spid="18"/>
                                        </p:tgtEl>
                                      </p:cBhvr>
                                    </p:cmd>
                                  </p:childTnLst>
                                </p:cTn>
                              </p:par>
                              <p:par>
                                <p:cTn id="48" presetID="35" presetClass="path" presetSubtype="0" accel="50000" decel="50000" fill="hold" nodeType="withEffect">
                                  <p:stCondLst>
                                    <p:cond delay="0"/>
                                  </p:stCondLst>
                                  <p:childTnLst>
                                    <p:animMotion origin="layout" path="M -0.68333 0.00324 L -1.69166 0.01296 " pathEditMode="relative" rAng="0" ptsTypes="AA">
                                      <p:cBhvr>
                                        <p:cTn id="49"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50" fill="hold" display="0">
                  <p:stCondLst>
                    <p:cond delay="indefinite"/>
                  </p:stCondLst>
                  <p:endCondLst>
                    <p:cond evt="onStopAudio" delay="0">
                      <p:tgtEl>
                        <p:sldTgt/>
                      </p:tgtEl>
                    </p:cond>
                  </p:endCondLst>
                </p:cTn>
                <p:tgtEl>
                  <p:spTgt spid="4"/>
                </p:tgtEl>
              </p:cMediaNode>
            </p:audio>
            <p:seq concurrent="1" nextAc="seek">
              <p:cTn id="51" restart="whenNotActive" fill="hold" evtFilter="cancelBubble" nodeType="interactiveSeq">
                <p:stCondLst>
                  <p:cond evt="onClick" delay="0">
                    <p:tgtEl>
                      <p:spTgt spid="10"/>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584" fill="hold"/>
                                        <p:tgtEl>
                                          <p:spTgt spid="4"/>
                                        </p:tgtEl>
                                      </p:cBhvr>
                                    </p:cmd>
                                  </p:childTnLst>
                                </p:cTn>
                              </p:par>
                            </p:childTnLst>
                          </p:cTn>
                        </p:par>
                      </p:childTnLst>
                    </p:cTn>
                  </p:par>
                </p:childTnLst>
              </p:cTn>
              <p:nextCondLst>
                <p:cond evt="onClick" delay="0">
                  <p:tgtEl>
                    <p:spTgt spid="10"/>
                  </p:tgtEl>
                </p:cond>
              </p:nextCondLst>
            </p:seq>
            <p:audio>
              <p:cMediaNode vol="80000">
                <p:cTn id="56" fill="hold" display="0">
                  <p:stCondLst>
                    <p:cond delay="indefinite"/>
                  </p:stCondLst>
                  <p:endCondLst>
                    <p:cond evt="onStopAudio" delay="0">
                      <p:tgtEl>
                        <p:sldTgt/>
                      </p:tgtEl>
                    </p:cond>
                  </p:endCondLst>
                </p:cTn>
                <p:tgtEl>
                  <p:spTgt spid="14"/>
                </p:tgtEl>
              </p:cMediaNode>
            </p:audio>
            <p:audio>
              <p:cMediaNode vol="80000">
                <p:cTn id="57" fill="hold" display="0">
                  <p:stCondLst>
                    <p:cond delay="indefinite"/>
                  </p:stCondLst>
                  <p:endCondLst>
                    <p:cond evt="onStopAudio" delay="0">
                      <p:tgtEl>
                        <p:sldTgt/>
                      </p:tgtEl>
                    </p:cond>
                  </p:endCondLst>
                </p:cTn>
                <p:tgtEl>
                  <p:spTgt spid="16"/>
                </p:tgtEl>
              </p:cMediaNode>
            </p:audio>
            <p:audio>
              <p:cMediaNode vol="80000">
                <p:cTn id="58" fill="hold" display="0">
                  <p:stCondLst>
                    <p:cond delay="indefinite"/>
                  </p:stCondLst>
                  <p:endCondLst>
                    <p:cond evt="onStopAudio" delay="0">
                      <p:tgtEl>
                        <p:sldTgt/>
                      </p:tgtEl>
                    </p:cond>
                  </p:endCondLst>
                </p:cTn>
                <p:tgtEl>
                  <p:spTgt spid="18"/>
                </p:tgtEl>
              </p:cMediaNode>
            </p:audio>
            <p:audio>
              <p:cMediaNode vol="80000">
                <p:cTn id="59"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b="9372"/>
          <a:stretch>
            <a:fillRect/>
          </a:stretch>
        </p:blipFill>
        <p:spPr bwMode="auto">
          <a:xfrm>
            <a:off x="0" y="1"/>
            <a:ext cx="12192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7395" l="6550" r="92652">
                        <a14:foregroundMark x1="30192" y1="95130" x2="43291" y2="87542"/>
                        <a14:foregroundMark x1="37220" y1="86070" x2="26198" y2="93318"/>
                        <a14:foregroundMark x1="61182" y1="86636" x2="73003" y2="94224"/>
                        <a14:foregroundMark x1="57987" y1="89921" x2="61661" y2="9218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133600" y="3352800"/>
            <a:ext cx="2003681" cy="2292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3135440" y="152402"/>
            <a:ext cx="7010400"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Có</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mấy</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bước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để</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làm</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món</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Trứng</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đúc</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charset="0"/>
                <a:ea typeface="Arial-Rounded" panose="020B0500000000000000" charset="0"/>
                <a:cs typeface="Arial-Rounded" panose="020B0500000000000000" charset="0"/>
              </a:rPr>
              <a:t>thịt</a:t>
            </a:r>
            <a:r>
              <a:rPr kumimoji="0" lang="en-US" sz="36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a:t>
            </a:r>
          </a:p>
        </p:txBody>
      </p:sp>
      <p:sp>
        <p:nvSpPr>
          <p:cNvPr id="10" name="Rectangle 9"/>
          <p:cNvSpPr/>
          <p:nvPr/>
        </p:nvSpPr>
        <p:spPr>
          <a:xfrm>
            <a:off x="1278785" y="1756400"/>
            <a:ext cx="2894894"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6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1" name="Rectangle 10"/>
          <p:cNvSpPr/>
          <p:nvPr/>
        </p:nvSpPr>
        <p:spPr>
          <a:xfrm>
            <a:off x="8942040" y="1846888"/>
            <a:ext cx="2487960" cy="1505912"/>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5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sp>
        <p:nvSpPr>
          <p:cNvPr id="12" name="Rectangle 11"/>
          <p:cNvSpPr/>
          <p:nvPr/>
        </p:nvSpPr>
        <p:spPr>
          <a:xfrm>
            <a:off x="4860184" y="1752600"/>
            <a:ext cx="3369415" cy="1600200"/>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4 </a:t>
            </a:r>
            <a:r>
              <a:rPr kumimoji="0" lang="en-US" sz="3600" b="1" i="0" u="none" strike="noStrike" kern="1200" cap="none" spc="0" normalizeH="0" baseline="0" noProof="0" dirty="0" err="1">
                <a:ln>
                  <a:noFill/>
                </a:ln>
                <a:solidFill>
                  <a:prstClr val="white"/>
                </a:solidFill>
                <a:effectLst/>
                <a:uLnTx/>
                <a:uFillTx/>
                <a:latin typeface="Arial-Rounded" panose="020B0500000000000000" charset="0"/>
                <a:ea typeface="Arial-Rounded" panose="020B0500000000000000" charset="0"/>
                <a:cs typeface="Arial-Rounded" panose="020B0500000000000000" charset="0"/>
              </a:rPr>
              <a:t>bước</a:t>
            </a:r>
            <a:endPar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endParaRPr>
          </a:p>
        </p:txBody>
      </p:sp>
      <p:pic>
        <p:nvPicPr>
          <p:cNvPr id="2052" name="Picture 4"/>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3733800"/>
            <a:ext cx="5486400" cy="3023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6"/>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4953000" y="28194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2053"/>
                                        </p:tgtEl>
                                        <p:attrNameLst>
                                          <p:attrName>r</p:attrName>
                                        </p:attrNameLst>
                                      </p:cBhvr>
                                    </p:animRot>
                                    <p:animRot by="-240000">
                                      <p:cBhvr>
                                        <p:cTn id="7" dur="600" fill="hold">
                                          <p:stCondLst>
                                            <p:cond delay="600"/>
                                          </p:stCondLst>
                                        </p:cTn>
                                        <p:tgtEl>
                                          <p:spTgt spid="2053"/>
                                        </p:tgtEl>
                                        <p:attrNameLst>
                                          <p:attrName>r</p:attrName>
                                        </p:attrNameLst>
                                      </p:cBhvr>
                                    </p:animRot>
                                    <p:animRot by="240000">
                                      <p:cBhvr>
                                        <p:cTn id="8" dur="600" fill="hold">
                                          <p:stCondLst>
                                            <p:cond delay="1200"/>
                                          </p:stCondLst>
                                        </p:cTn>
                                        <p:tgtEl>
                                          <p:spTgt spid="2053"/>
                                        </p:tgtEl>
                                        <p:attrNameLst>
                                          <p:attrName>r</p:attrName>
                                        </p:attrNameLst>
                                      </p:cBhvr>
                                    </p:animRot>
                                    <p:animRot by="-240000">
                                      <p:cBhvr>
                                        <p:cTn id="9" dur="600" fill="hold">
                                          <p:stCondLst>
                                            <p:cond delay="1800"/>
                                          </p:stCondLst>
                                        </p:cTn>
                                        <p:tgtEl>
                                          <p:spTgt spid="2053"/>
                                        </p:tgtEl>
                                        <p:attrNameLst>
                                          <p:attrName>r</p:attrName>
                                        </p:attrNameLst>
                                      </p:cBhvr>
                                    </p:animRot>
                                    <p:animRot by="120000">
                                      <p:cBhvr>
                                        <p:cTn id="10" dur="600" fill="hold">
                                          <p:stCondLst>
                                            <p:cond delay="2400"/>
                                          </p:stCondLst>
                                        </p:cTn>
                                        <p:tgtEl>
                                          <p:spTgt spid="2053"/>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0 -4.81481E-6 L -0.68333 0.00325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1.45833E-6 1.48148E-6 L 0.25 1.48148E-6 " pathEditMode="relative" rAng="0" ptsTypes="AA">
                                      <p:cBhvr>
                                        <p:cTn id="37" dur="3000" fill="hold"/>
                                        <p:tgtEl>
                                          <p:spTgt spid="2053"/>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2053"/>
                                        </p:tgtEl>
                                        <p:attrNameLst>
                                          <p:attrName>ppt_w</p:attrName>
                                        </p:attrNameLst>
                                      </p:cBhvr>
                                      <p:tavLst>
                                        <p:tav tm="0">
                                          <p:val>
                                            <p:strVal val="ppt_w"/>
                                          </p:val>
                                        </p:tav>
                                        <p:tav tm="100000">
                                          <p:val>
                                            <p:fltVal val="0"/>
                                          </p:val>
                                        </p:tav>
                                      </p:tavLst>
                                    </p:anim>
                                    <p:anim calcmode="lin" valueType="num">
                                      <p:cBhvr>
                                        <p:cTn id="41" dur="10"/>
                                        <p:tgtEl>
                                          <p:spTgt spid="2053"/>
                                        </p:tgtEl>
                                        <p:attrNameLst>
                                          <p:attrName>ppt_h</p:attrName>
                                        </p:attrNameLst>
                                      </p:cBhvr>
                                      <p:tavLst>
                                        <p:tav tm="0">
                                          <p:val>
                                            <p:strVal val="ppt_h"/>
                                          </p:val>
                                        </p:tav>
                                        <p:tav tm="100000">
                                          <p:val>
                                            <p:fltVal val="0"/>
                                          </p:val>
                                        </p:tav>
                                      </p:tavLst>
                                    </p:anim>
                                    <p:animEffect transition="out" filter="fade">
                                      <p:cBhvr>
                                        <p:cTn id="42" dur="10"/>
                                        <p:tgtEl>
                                          <p:spTgt spid="2053"/>
                                        </p:tgtEl>
                                      </p:cBhvr>
                                    </p:animEffect>
                                    <p:set>
                                      <p:cBhvr>
                                        <p:cTn id="43" dur="1" fill="hold">
                                          <p:stCondLst>
                                            <p:cond delay="9"/>
                                          </p:stCondLst>
                                        </p:cTn>
                                        <p:tgtEl>
                                          <p:spTgt spid="2053"/>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5 L -1.69167 0.01297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80000">
                <p:cTn id="62" fill="hold" display="0">
                  <p:stCondLst>
                    <p:cond delay="indefinite"/>
                  </p:stCondLst>
                  <p:endCondLst>
                    <p:cond evt="onStopAudio" delay="0">
                      <p:tgtEl>
                        <p:sldTgt/>
                      </p:tgtEl>
                    </p:cond>
                  </p:endCondLst>
                </p:cTn>
                <p:tgtEl>
                  <p:spTgt spid="18"/>
                </p:tgtEl>
              </p:cMediaNode>
            </p:audio>
            <p:audio>
              <p:cMediaNode vol="8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r="208" b="10145"/>
          <a:stretch>
            <a:fillRect/>
          </a:stretch>
        </p:blipFill>
        <p:spPr bwMode="auto">
          <a:xfrm>
            <a:off x="64765" y="85725"/>
            <a:ext cx="121920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ounded Rectangle 8"/>
          <p:cNvSpPr/>
          <p:nvPr/>
        </p:nvSpPr>
        <p:spPr>
          <a:xfrm>
            <a:off x="2057400" y="38101"/>
            <a:ext cx="9140103" cy="114299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Rounded" panose="020B0500000000000000" charset="0"/>
                <a:ea typeface="Arial-Rounded" panose="020B0500000000000000" charset="0"/>
                <a:cs typeface="Arial-Rounded" panose="020B0500000000000000" charset="0"/>
              </a:rPr>
              <a:t>Vào mùa nào, các em không phải đến trường?</a:t>
            </a:r>
          </a:p>
        </p:txBody>
      </p:sp>
      <p:sp>
        <p:nvSpPr>
          <p:cNvPr id="10" name="Rectangle 9"/>
          <p:cNvSpPr/>
          <p:nvPr/>
        </p:nvSpPr>
        <p:spPr>
          <a:xfrm>
            <a:off x="2067444" y="1660972"/>
            <a:ext cx="2211011" cy="1006027"/>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A. mùa thu</a:t>
            </a:r>
          </a:p>
        </p:txBody>
      </p:sp>
      <p:sp>
        <p:nvSpPr>
          <p:cNvPr id="11" name="Rectangle 10"/>
          <p:cNvSpPr/>
          <p:nvPr/>
        </p:nvSpPr>
        <p:spPr>
          <a:xfrm>
            <a:off x="9322360" y="1551435"/>
            <a:ext cx="2238915" cy="1165673"/>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4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C. mùa hè</a:t>
            </a:r>
          </a:p>
        </p:txBody>
      </p:sp>
      <p:sp>
        <p:nvSpPr>
          <p:cNvPr id="12" name="Rectangle 11"/>
          <p:cNvSpPr/>
          <p:nvPr/>
        </p:nvSpPr>
        <p:spPr>
          <a:xfrm>
            <a:off x="5620294" y="1562100"/>
            <a:ext cx="1797066" cy="1104900"/>
          </a:xfrm>
          <a:prstGeom prst="rect">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charset="0"/>
                <a:ea typeface="Arial-Rounded" panose="020B0500000000000000" charset="0"/>
                <a:cs typeface="Arial-Rounded" panose="020B0500000000000000" charset="0"/>
              </a:rPr>
              <a:t>B. mùa đông</a:t>
            </a:r>
          </a:p>
        </p:txBody>
      </p:sp>
      <p:pic>
        <p:nvPicPr>
          <p:cNvPr id="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514600" y="114300"/>
            <a:ext cx="609600" cy="609600"/>
          </a:xfrm>
          <a:prstGeom prst="rect">
            <a:avLst/>
          </a:prstGeom>
        </p:spPr>
      </p:pic>
      <p:pic>
        <p:nvPicPr>
          <p:cNvPr id="14" name="Am-thanh-tra-loi-sai-www_yeualo_com (3)_cu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2324100" y="1485900"/>
            <a:ext cx="609600" cy="609600"/>
          </a:xfrm>
          <a:prstGeom prst="rect">
            <a:avLst/>
          </a:prstGeom>
        </p:spPr>
      </p:pic>
      <p:pic>
        <p:nvPicPr>
          <p:cNvPr id="16" name="Bus Horn sound effect">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4871378" y="7010400"/>
            <a:ext cx="609600" cy="609600"/>
          </a:xfrm>
          <a:prstGeom prst="rect">
            <a:avLst/>
          </a:prstGeom>
        </p:spPr>
      </p:pic>
      <p:pic>
        <p:nvPicPr>
          <p:cNvPr id="18" name="Bus Sound Effects">
            <a:hlinkClick r:id="" action="ppaction://media"/>
          </p:cNvPr>
          <p:cNvPicPr>
            <a:picLocks noChangeAspect="1"/>
          </p:cNvPicPr>
          <p:nvPr>
            <a:audioFile r:link="rId5"/>
            <p:extLst>
              <p:ext uri="{DAA4B4D4-6D71-4841-9C94-3DE7FCFB9230}">
                <p14:media xmlns:p14="http://schemas.microsoft.com/office/powerpoint/2010/main" r:embed="rId6">
                  <p14:trim st="440" end="15675"/>
                </p14:media>
              </p:ext>
            </p:extLst>
          </p:nvPr>
        </p:nvPicPr>
        <p:blipFill>
          <a:blip r:embed="rId12"/>
          <a:stretch>
            <a:fillRect/>
          </a:stretch>
        </p:blipFill>
        <p:spPr>
          <a:xfrm>
            <a:off x="14852328" y="1237288"/>
            <a:ext cx="609600" cy="609600"/>
          </a:xfrm>
          <a:prstGeom prst="rect">
            <a:avLst/>
          </a:prstGeom>
        </p:spPr>
      </p:pic>
      <p:pic>
        <p:nvPicPr>
          <p:cNvPr id="8" name="Am-thanh-tra-loi-dung-www_yeualo_com_cu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4953000" y="2819400"/>
            <a:ext cx="609600" cy="609600"/>
          </a:xfrm>
          <a:prstGeom prst="rect">
            <a:avLst/>
          </a:prstGeom>
        </p:spPr>
      </p:pic>
      <p:pic>
        <p:nvPicPr>
          <p:cNvPr id="17" name="Picture 1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200" y="4724400"/>
            <a:ext cx="12268199" cy="2133600"/>
          </a:xfrm>
          <a:prstGeom prst="rect">
            <a:avLst/>
          </a:prstGeom>
        </p:spPr>
      </p:pic>
      <p:pic>
        <p:nvPicPr>
          <p:cNvPr id="19" name="Picture 3"/>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a:fillRect/>
          </a:stretch>
        </p:blipFill>
        <p:spPr bwMode="auto">
          <a:xfrm flipH="1">
            <a:off x="2590800" y="2667000"/>
            <a:ext cx="1687656" cy="1584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0287000" y="2362201"/>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9"/>
                                        </p:tgtEl>
                                        <p:attrNameLst>
                                          <p:attrName>r</p:attrName>
                                        </p:attrNameLst>
                                      </p:cBhvr>
                                    </p:animRot>
                                    <p:animRot by="-240000">
                                      <p:cBhvr>
                                        <p:cTn id="7" dur="600" fill="hold">
                                          <p:stCondLst>
                                            <p:cond delay="600"/>
                                          </p:stCondLst>
                                        </p:cTn>
                                        <p:tgtEl>
                                          <p:spTgt spid="19"/>
                                        </p:tgtEl>
                                        <p:attrNameLst>
                                          <p:attrName>r</p:attrName>
                                        </p:attrNameLst>
                                      </p:cBhvr>
                                    </p:animRot>
                                    <p:animRot by="240000">
                                      <p:cBhvr>
                                        <p:cTn id="8" dur="600" fill="hold">
                                          <p:stCondLst>
                                            <p:cond delay="1200"/>
                                          </p:stCondLst>
                                        </p:cTn>
                                        <p:tgtEl>
                                          <p:spTgt spid="19"/>
                                        </p:tgtEl>
                                        <p:attrNameLst>
                                          <p:attrName>r</p:attrName>
                                        </p:attrNameLst>
                                      </p:cBhvr>
                                    </p:animRot>
                                    <p:animRot by="-240000">
                                      <p:cBhvr>
                                        <p:cTn id="9" dur="600" fill="hold">
                                          <p:stCondLst>
                                            <p:cond delay="1800"/>
                                          </p:stCondLst>
                                        </p:cTn>
                                        <p:tgtEl>
                                          <p:spTgt spid="19"/>
                                        </p:tgtEl>
                                        <p:attrNameLst>
                                          <p:attrName>r</p:attrName>
                                        </p:attrNameLst>
                                      </p:cBhvr>
                                    </p:animRot>
                                    <p:animRot by="120000">
                                      <p:cBhvr>
                                        <p:cTn id="10" dur="600" fill="hold">
                                          <p:stCondLst>
                                            <p:cond delay="2400"/>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3032" fill="hold"/>
                                        <p:tgtEl>
                                          <p:spTgt spid="16"/>
                                        </p:tgtEl>
                                      </p:cBhvr>
                                    </p:cmd>
                                  </p:childTnLst>
                                </p:cTn>
                              </p:par>
                              <p:par>
                                <p:cTn id="13" presetID="35" presetClass="path" presetSubtype="0" accel="50000" decel="50000" fill="hold" nodeType="withEffect">
                                  <p:stCondLst>
                                    <p:cond delay="0"/>
                                  </p:stCondLst>
                                  <p:childTnLst>
                                    <p:animMotion origin="layout" path="M 3.33333E-6 -1.48148E-6 L -0.68334 0.00324 " pathEditMode="relative" rAng="0" ptsTypes="AA">
                                      <p:cBhvr>
                                        <p:cTn id="14" dur="5000" fill="hold"/>
                                        <p:tgtEl>
                                          <p:spTgt spid="2052"/>
                                        </p:tgtEl>
                                        <p:attrNameLst>
                                          <p:attrName>ppt_x</p:attrName>
                                          <p:attrName>ppt_y</p:attrName>
                                        </p:attrNameLst>
                                      </p:cBhvr>
                                      <p:rCtr x="-34167" y="162"/>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11"/>
                    </p:tgtEl>
                  </p:cond>
                </p:stCondLst>
                <p:endSync evt="end" delay="0">
                  <p:rtn val="all"/>
                </p:endSync>
                <p:childTnLst>
                  <p:par>
                    <p:cTn id="32" fill="hold">
                      <p:stCondLst>
                        <p:cond delay="0"/>
                      </p:stCondLst>
                      <p:childTnLst>
                        <p:par>
                          <p:cTn id="33" fill="hold">
                            <p:stCondLst>
                              <p:cond delay="0"/>
                            </p:stCondLst>
                            <p:childTnLst>
                              <p:par>
                                <p:cTn id="34" presetID="1" presetClass="mediacall" presetSubtype="0" fill="hold" nodeType="withEffect">
                                  <p:stCondLst>
                                    <p:cond delay="0"/>
                                  </p:stCondLst>
                                  <p:childTnLst>
                                    <p:cmd type="call" cmd="playFrom(0.0)">
                                      <p:cBhvr>
                                        <p:cTn id="35" dur="9027" fill="hold"/>
                                        <p:tgtEl>
                                          <p:spTgt spid="8"/>
                                        </p:tgtEl>
                                      </p:cBhvr>
                                    </p:cmd>
                                  </p:childTnLst>
                                </p:cTn>
                              </p:par>
                              <p:par>
                                <p:cTn id="36" presetID="63" presetClass="path" presetSubtype="0" accel="50000" decel="50000" fill="hold" nodeType="withEffect">
                                  <p:stCondLst>
                                    <p:cond delay="0"/>
                                  </p:stCondLst>
                                  <p:childTnLst>
                                    <p:animMotion origin="layout" path="M -6.25E-7 1.85185E-6 L 0.25 1.85185E-6 " pathEditMode="relative" rAng="0" ptsTypes="AA">
                                      <p:cBhvr>
                                        <p:cTn id="37" dur="2000" fill="hold"/>
                                        <p:tgtEl>
                                          <p:spTgt spid="19"/>
                                        </p:tgtEl>
                                        <p:attrNameLst>
                                          <p:attrName>ppt_x</p:attrName>
                                          <p:attrName>ppt_y</p:attrName>
                                        </p:attrNameLst>
                                      </p:cBhvr>
                                      <p:rCtr x="12500" y="0"/>
                                    </p:animMotion>
                                  </p:childTnLst>
                                </p:cTn>
                              </p:par>
                            </p:childTnLst>
                          </p:cTn>
                        </p:par>
                        <p:par>
                          <p:cTn id="38" fill="hold">
                            <p:stCondLst>
                              <p:cond delay="9500"/>
                            </p:stCondLst>
                            <p:childTnLst>
                              <p:par>
                                <p:cTn id="39" presetID="53" presetClass="exit" presetSubtype="32" fill="hold" nodeType="afterEffect">
                                  <p:stCondLst>
                                    <p:cond delay="0"/>
                                  </p:stCondLst>
                                  <p:childTnLst>
                                    <p:anim calcmode="lin" valueType="num">
                                      <p:cBhvr>
                                        <p:cTn id="40" dur="10"/>
                                        <p:tgtEl>
                                          <p:spTgt spid="19"/>
                                        </p:tgtEl>
                                        <p:attrNameLst>
                                          <p:attrName>ppt_w</p:attrName>
                                        </p:attrNameLst>
                                      </p:cBhvr>
                                      <p:tavLst>
                                        <p:tav tm="0">
                                          <p:val>
                                            <p:strVal val="ppt_w"/>
                                          </p:val>
                                        </p:tav>
                                        <p:tav tm="100000">
                                          <p:val>
                                            <p:fltVal val="0"/>
                                          </p:val>
                                        </p:tav>
                                      </p:tavLst>
                                    </p:anim>
                                    <p:anim calcmode="lin" valueType="num">
                                      <p:cBhvr>
                                        <p:cTn id="41" dur="10"/>
                                        <p:tgtEl>
                                          <p:spTgt spid="19"/>
                                        </p:tgtEl>
                                        <p:attrNameLst>
                                          <p:attrName>ppt_h</p:attrName>
                                        </p:attrNameLst>
                                      </p:cBhvr>
                                      <p:tavLst>
                                        <p:tav tm="0">
                                          <p:val>
                                            <p:strVal val="ppt_h"/>
                                          </p:val>
                                        </p:tav>
                                        <p:tav tm="100000">
                                          <p:val>
                                            <p:fltVal val="0"/>
                                          </p:val>
                                        </p:tav>
                                      </p:tavLst>
                                    </p:anim>
                                    <p:animEffect transition="out" filter="fade">
                                      <p:cBhvr>
                                        <p:cTn id="42" dur="10"/>
                                        <p:tgtEl>
                                          <p:spTgt spid="19"/>
                                        </p:tgtEl>
                                      </p:cBhvr>
                                    </p:animEffect>
                                    <p:set>
                                      <p:cBhvr>
                                        <p:cTn id="43" dur="1" fill="hold">
                                          <p:stCondLst>
                                            <p:cond delay="9"/>
                                          </p:stCondLst>
                                        </p:cTn>
                                        <p:tgtEl>
                                          <p:spTgt spid="19"/>
                                        </p:tgtEl>
                                        <p:attrNameLst>
                                          <p:attrName>style.visibility</p:attrName>
                                        </p:attrNameLst>
                                      </p:cBhvr>
                                      <p:to>
                                        <p:strVal val="hidden"/>
                                      </p:to>
                                    </p:set>
                                  </p:childTnLst>
                                </p:cTn>
                              </p:par>
                            </p:childTnLst>
                          </p:cTn>
                        </p:par>
                        <p:par>
                          <p:cTn id="44" fill="hold">
                            <p:stCondLst>
                              <p:cond delay="10000"/>
                            </p:stCondLst>
                            <p:childTnLst>
                              <p:par>
                                <p:cTn id="45" presetID="1" presetClass="mediacall" presetSubtype="0" fill="hold" nodeType="afterEffect">
                                  <p:stCondLst>
                                    <p:cond delay="0"/>
                                  </p:stCondLst>
                                  <p:childTnLst>
                                    <p:cmd type="call" cmd="playFrom(0.0)">
                                      <p:cBhvr>
                                        <p:cTn id="46" dur="10140" fill="hold"/>
                                        <p:tgtEl>
                                          <p:spTgt spid="18"/>
                                        </p:tgtEl>
                                      </p:cBhvr>
                                    </p:cmd>
                                  </p:childTnLst>
                                </p:cTn>
                              </p:par>
                              <p:par>
                                <p:cTn id="47" presetID="35" presetClass="path" presetSubtype="0" accel="50000" decel="50000" fill="hold" nodeType="withEffect">
                                  <p:stCondLst>
                                    <p:cond delay="0"/>
                                  </p:stCondLst>
                                  <p:childTnLst>
                                    <p:animMotion origin="layout" path="M -0.68333 0.00324 L -1.69166 0.01296 " pathEditMode="relative" rAng="0" ptsTypes="AA">
                                      <p:cBhvr>
                                        <p:cTn id="48" dur="6000" fill="hold"/>
                                        <p:tgtEl>
                                          <p:spTgt spid="2052"/>
                                        </p:tgtEl>
                                        <p:attrNameLst>
                                          <p:attrName>ppt_x</p:attrName>
                                          <p:attrName>ppt_y</p:attrName>
                                        </p:attrNameLst>
                                      </p:cBhvr>
                                      <p:rCtr x="-50417" y="486"/>
                                    </p:animMotion>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4"/>
                </p:tgtEl>
              </p:cMediaNode>
            </p:audio>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0584" fill="hold"/>
                                        <p:tgtEl>
                                          <p:spTgt spid="4"/>
                                        </p:tgtEl>
                                      </p:cBhvr>
                                    </p:cmd>
                                  </p:childTnLst>
                                </p:cTn>
                              </p:par>
                            </p:childTnLst>
                          </p:cTn>
                        </p:par>
                      </p:childTnLst>
                    </p:cTn>
                  </p:par>
                </p:childTnLst>
              </p:cTn>
              <p:nextCondLst>
                <p:cond evt="onClick" delay="0">
                  <p:tgtEl>
                    <p:spTgt spid="10"/>
                  </p:tgtEl>
                </p:cond>
              </p:nextCondLst>
            </p:seq>
            <p:audio>
              <p:cMediaNode vol="80000">
                <p:cTn id="55" fill="hold" display="0">
                  <p:stCondLst>
                    <p:cond delay="indefinite"/>
                  </p:stCondLst>
                  <p:endCondLst>
                    <p:cond evt="onStopAudio" delay="0">
                      <p:tgtEl>
                        <p:sldTgt/>
                      </p:tgtEl>
                    </p:cond>
                  </p:endCondLst>
                </p:cTn>
                <p:tgtEl>
                  <p:spTgt spid="14"/>
                </p:tgtEl>
              </p:cMediaNode>
            </p:audio>
            <p:seq concurrent="1" nextAc="seek">
              <p:cTn id="56" restart="whenNotActive" fill="hold" evtFilter="cancelBubble" nodeType="interactiveSeq">
                <p:stCondLst>
                  <p:cond evt="onClick" delay="0">
                    <p:tgtEl>
                      <p:spTgt spid="12"/>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3030" fill="hold"/>
                                        <p:tgtEl>
                                          <p:spTgt spid="14"/>
                                        </p:tgtEl>
                                      </p:cBhvr>
                                    </p:cmd>
                                  </p:childTnLst>
                                </p:cTn>
                              </p:par>
                            </p:childTnLst>
                          </p:cTn>
                        </p:par>
                      </p:childTnLst>
                    </p:cTn>
                  </p:par>
                </p:childTnLst>
              </p:cTn>
              <p:nextCondLst>
                <p:cond evt="onClick" delay="0">
                  <p:tgtEl>
                    <p:spTgt spid="12"/>
                  </p:tgtEl>
                </p:cond>
              </p:nextCondLst>
            </p:seq>
            <p:audio>
              <p:cMediaNode vol="80000">
                <p:cTn id="61" fill="hold" display="0">
                  <p:stCondLst>
                    <p:cond delay="indefinite"/>
                  </p:stCondLst>
                  <p:endCondLst>
                    <p:cond evt="onStopAudio" delay="0">
                      <p:tgtEl>
                        <p:sldTgt/>
                      </p:tgtEl>
                    </p:cond>
                  </p:endCondLst>
                </p:cTn>
                <p:tgtEl>
                  <p:spTgt spid="16"/>
                </p:tgtEl>
              </p:cMediaNode>
            </p:audio>
            <p:audio>
              <p:cMediaNode vol="100000">
                <p:cTn id="62" fill="hold" display="0">
                  <p:stCondLst>
                    <p:cond delay="indefinite"/>
                  </p:stCondLst>
                  <p:endCondLst>
                    <p:cond evt="onStopAudio" delay="0">
                      <p:tgtEl>
                        <p:sldTgt/>
                      </p:tgtEl>
                    </p:cond>
                  </p:endCondLst>
                </p:cTn>
                <p:tgtEl>
                  <p:spTgt spid="18"/>
                </p:tgtEl>
              </p:cMediaNode>
            </p:audio>
            <p:audio>
              <p:cMediaNode vol="100000">
                <p:cTn id="63" fill="hold" display="0">
                  <p:stCondLst>
                    <p:cond delay="indefinite"/>
                  </p:stCondLst>
                  <p:endCondLst>
                    <p:cond evt="onStopAudio" delay="0">
                      <p:tgtEl>
                        <p:sldTgt/>
                      </p:tgtEl>
                    </p:cond>
                  </p:endCondLst>
                </p:cTn>
                <p:tgtEl>
                  <p:spTgt spid="8"/>
                </p:tgtEl>
              </p:cMediaNode>
            </p:audio>
          </p:childTnLst>
        </p:cTn>
      </p:par>
    </p:tnLst>
    <p:bldLst>
      <p:bldP spid="9" grpId="0" bldLvl="0" animBg="1"/>
      <p:bldP spid="10" grpId="0" bldLvl="0" animBg="1"/>
      <p:bldP spid="11" grpId="0" bldLvl="0" animBg="1"/>
      <p:bldP spid="1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505200"/>
            <a:ext cx="12192000" cy="3327400"/>
          </a:xfrm>
          <a:prstGeom prst="rect">
            <a:avLst/>
          </a:prstGeom>
        </p:spPr>
      </p:pic>
      <p:pic>
        <p:nvPicPr>
          <p:cNvPr id="10" name="Bus Horn sound effec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871378" y="7010400"/>
            <a:ext cx="609600" cy="609600"/>
          </a:xfrm>
          <a:prstGeom prst="rect">
            <a:avLst/>
          </a:prstGeom>
        </p:spPr>
      </p:pic>
      <p:pic>
        <p:nvPicPr>
          <p:cNvPr id="11" name="Bus Sound Effects">
            <a:hlinkClick r:id="" action="ppaction://media"/>
          </p:cNvPr>
          <p:cNvPicPr>
            <a:picLocks noChangeAspect="1"/>
          </p:cNvPicPr>
          <p:nvPr>
            <a:audioFile r:link="rId3"/>
            <p:extLst>
              <p:ext uri="{DAA4B4D4-6D71-4841-9C94-3DE7FCFB9230}">
                <p14:media xmlns:p14="http://schemas.microsoft.com/office/powerpoint/2010/main" r:embed="rId4">
                  <p14:trim st="440" end="15675"/>
                </p14:media>
              </p:ext>
            </p:extLst>
          </p:nvPr>
        </p:nvPicPr>
        <p:blipFill>
          <a:blip r:embed="rId7"/>
          <a:stretch>
            <a:fillRect/>
          </a:stretch>
        </p:blipFill>
        <p:spPr>
          <a:xfrm>
            <a:off x="14852328" y="1237288"/>
            <a:ext cx="609600" cy="609600"/>
          </a:xfrm>
          <a:prstGeom prst="rect">
            <a:avLst/>
          </a:prstGeom>
        </p:spPr>
      </p:pic>
      <p:pic>
        <p:nvPicPr>
          <p:cNvPr id="6149"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t="10124" r="-2133" b="21481"/>
          <a:stretch>
            <a:fillRect/>
          </a:stretch>
        </p:blipFill>
        <p:spPr bwMode="auto">
          <a:xfrm>
            <a:off x="0" y="0"/>
            <a:ext cx="12496800" cy="4559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84066" l="0" r="100000">
                        <a14:foregroundMark x1="17692" y1="60989" x2="20110" y2="70000"/>
                        <a14:foregroundMark x1="77692" y1="60110" x2="81209" y2="69560"/>
                      </a14:backgroundRemoval>
                    </a14:imgEffect>
                  </a14:imgLayer>
                </a14:imgProps>
              </a:ext>
              <a:ext uri="{28A0092B-C50C-407E-A947-70E740481C1C}">
                <a14:useLocalDpi xmlns:a14="http://schemas.microsoft.com/office/drawing/2010/main" val="0"/>
              </a:ext>
            </a:extLst>
          </a:blip>
          <a:srcRect l="-1" t="18901" r="-2198" b="21978"/>
          <a:stretch>
            <a:fillRect/>
          </a:stretch>
        </p:blipFill>
        <p:spPr bwMode="auto">
          <a:xfrm>
            <a:off x="12204544" y="2362200"/>
            <a:ext cx="5486400" cy="4395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32" fill="hold"/>
                                        <p:tgtEl>
                                          <p:spTgt spid="10"/>
                                        </p:tgtEl>
                                      </p:cBhvr>
                                    </p:cmd>
                                  </p:childTnLst>
                                </p:cTn>
                              </p:par>
                            </p:childTnLst>
                          </p:cTn>
                        </p:par>
                        <p:par>
                          <p:cTn id="7" fill="hold">
                            <p:stCondLst>
                              <p:cond delay="3500"/>
                            </p:stCondLst>
                            <p:childTnLst>
                              <p:par>
                                <p:cTn id="8" presetID="1" presetClass="mediacall" presetSubtype="0" fill="hold" nodeType="afterEffect">
                                  <p:stCondLst>
                                    <p:cond delay="0"/>
                                  </p:stCondLst>
                                  <p:childTnLst>
                                    <p:cmd type="call" cmd="playFrom(0.0)">
                                      <p:cBhvr>
                                        <p:cTn id="9" dur="10140" fill="hold"/>
                                        <p:tgtEl>
                                          <p:spTgt spid="11"/>
                                        </p:tgtEl>
                                      </p:cBhvr>
                                    </p:cmd>
                                  </p:childTnLst>
                                </p:cTn>
                              </p:par>
                              <p:par>
                                <p:cTn id="10" presetID="35" presetClass="path" presetSubtype="0" accel="50000" decel="50000" fill="hold" nodeType="withEffect">
                                  <p:stCondLst>
                                    <p:cond delay="0"/>
                                  </p:stCondLst>
                                  <p:childTnLst>
                                    <p:animMotion origin="layout" path="M 3.33333E-6 -1.48148E-6 L -0.68334 0.00324 " pathEditMode="relative" rAng="0" ptsTypes="AA">
                                      <p:cBhvr>
                                        <p:cTn id="11" dur="5000" fill="hold"/>
                                        <p:tgtEl>
                                          <p:spTgt spid="9"/>
                                        </p:tgtEl>
                                        <p:attrNameLst>
                                          <p:attrName>ppt_x</p:attrName>
                                          <p:attrName>ppt_y</p:attrName>
                                        </p:attrNameLst>
                                      </p:cBhvr>
                                      <p:rCtr x="-34167"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0"/>
                </p:tgtEl>
              </p:cMediaNode>
            </p:audio>
            <p:audio>
              <p:cMediaNode vol="100000">
                <p:cTn id="13"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26063048"/>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a:xfrm>
            <a:off x="1546860" y="3307885"/>
            <a:ext cx="9144000" cy="1655762"/>
          </a:xfrm>
        </p:spPr>
        <p:txBody>
          <a:bodyPr/>
          <a:lstStyle/>
          <a:p>
            <a:endParaRPr lang="en-US"/>
          </a:p>
        </p:txBody>
      </p:sp>
      <p:pic>
        <p:nvPicPr>
          <p:cNvPr id="4" name="Picture 2"/>
          <p:cNvPicPr>
            <a:picLocks noChangeAspect="1"/>
          </p:cNvPicPr>
          <p:nvPr/>
        </p:nvPicPr>
        <p:blipFill>
          <a:blip r:embed="rId2"/>
          <a:srcRect t="3" b="15726"/>
          <a:stretch>
            <a:fillRect/>
          </a:stretch>
        </p:blipFill>
        <p:spPr>
          <a:xfrm>
            <a:off x="-3252" y="2585"/>
            <a:ext cx="12191634" cy="685799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874625" y="255791"/>
            <a:ext cx="10755917" cy="6151805"/>
          </a:xfrm>
          <a:prstGeom prst="rect">
            <a:avLst/>
          </a:prstGeom>
        </p:spPr>
      </p:pic>
      <p:sp>
        <p:nvSpPr>
          <p:cNvPr id="13" name="Flowchart: Terminator 12">
            <a:extLst>
              <a:ext uri="{FF2B5EF4-FFF2-40B4-BE49-F238E27FC236}">
                <a16:creationId xmlns:a16="http://schemas.microsoft.com/office/drawing/2014/main" id="{7F8F3850-059A-425D-A833-AFD488FF7AF3}"/>
              </a:ext>
            </a:extLst>
          </p:cNvPr>
          <p:cNvSpPr/>
          <p:nvPr/>
        </p:nvSpPr>
        <p:spPr>
          <a:xfrm>
            <a:off x="3414657" y="605005"/>
            <a:ext cx="5355815" cy="736856"/>
          </a:xfrm>
          <a:prstGeom prst="flowChartTerminator">
            <a:avLst/>
          </a:prstGeom>
          <a:solidFill>
            <a:srgbClr val="EFF5FB"/>
          </a:solidFill>
          <a:ln w="12700" cap="flat" cmpd="sng" algn="ctr">
            <a:solidFill>
              <a:srgbClr val="5B9BD5">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Yêu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cầu</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cần</a:t>
            </a:r>
            <a:r>
              <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rPr>
              <a:t> </a:t>
            </a:r>
            <a:r>
              <a:rPr kumimoji="0" lang="en-US" sz="4400" b="1" i="0" u="none" strike="noStrike" kern="0" cap="none" spc="0" normalizeH="0" baseline="0" noProof="0" dirty="0" err="1">
                <a:ln>
                  <a:noFill/>
                </a:ln>
                <a:solidFill>
                  <a:srgbClr val="002060"/>
                </a:solidFill>
                <a:effectLst/>
                <a:uLnTx/>
                <a:uFillTx/>
                <a:latin typeface="Times New Roman" panose="02020603050405020304" pitchFamily="18" charset="0"/>
                <a:cs typeface="Times New Roman" panose="02020603050405020304" pitchFamily="18" charset="0"/>
              </a:rPr>
              <a:t>đạt</a:t>
            </a:r>
            <a:endParaRPr kumimoji="0" lang="en-US" sz="4400" b="1" i="0" u="none" strike="noStrike" kern="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grpSp>
        <p:nvGrpSpPr>
          <p:cNvPr id="14" name="Group 13">
            <a:extLst>
              <a:ext uri="{FF2B5EF4-FFF2-40B4-BE49-F238E27FC236}">
                <a16:creationId xmlns:a16="http://schemas.microsoft.com/office/drawing/2014/main" id="{91D45D70-BF16-405B-871F-CA45656E5F3B}"/>
              </a:ext>
            </a:extLst>
          </p:cNvPr>
          <p:cNvGrpSpPr/>
          <p:nvPr/>
        </p:nvGrpSpPr>
        <p:grpSpPr>
          <a:xfrm>
            <a:off x="1200651" y="1456180"/>
            <a:ext cx="9995396" cy="1682000"/>
            <a:chOff x="887951" y="413357"/>
            <a:chExt cx="9995396" cy="1682000"/>
          </a:xfrm>
        </p:grpSpPr>
        <p:pic>
          <p:nvPicPr>
            <p:cNvPr id="15" name="Picture 14"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887951" y="4133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2B4FDD4-2861-4472-9607-00D2E10B1D1A}"/>
                </a:ext>
              </a:extLst>
            </p:cNvPr>
            <p:cNvSpPr txBox="1"/>
            <p:nvPr/>
          </p:nvSpPr>
          <p:spPr>
            <a:xfrm>
              <a:off x="2103528" y="979951"/>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đúng</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ngắt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nhịp</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thơ</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chính</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rPr>
                <a:t>xác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SimSun" panose="02010600030101010101" pitchFamily="2" charset="-122"/>
                <a:cs typeface="Times New Roman" panose="02020603050405020304" pitchFamily="18" charset="0"/>
                <a:sym typeface="+mn-lt"/>
              </a:endParaRPr>
            </a:p>
          </p:txBody>
        </p:sp>
      </p:grpSp>
      <p:sp>
        <p:nvSpPr>
          <p:cNvPr id="19" name="Rectangle: Rounded Corners 4">
            <a:extLst>
              <a:ext uri="{FF2B5EF4-FFF2-40B4-BE49-F238E27FC236}">
                <a16:creationId xmlns:a16="http://schemas.microsoft.com/office/drawing/2014/main" id="{DC03A7B5-C74A-467F-AFE6-F6541FC41C13}"/>
              </a:ext>
            </a:extLst>
          </p:cNvPr>
          <p:cNvSpPr/>
          <p:nvPr/>
        </p:nvSpPr>
        <p:spPr>
          <a:xfrm>
            <a:off x="2496702" y="3328658"/>
            <a:ext cx="8779819" cy="715089"/>
          </a:xfrm>
          <a:prstGeom prst="roundRect">
            <a:avLst/>
          </a:prstGeom>
          <a:solidFill>
            <a:sysClr val="window" lastClr="FFFFFF"/>
          </a:solidFill>
          <a:ln w="12700" cap="flat" cmpd="sng" algn="ctr">
            <a:solidFill>
              <a:srgbClr val="5B9BD5"/>
            </a:solidFill>
            <a:prstDash val="solid"/>
            <a:miter lim="800000"/>
          </a:ln>
          <a:effectLst/>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a:ln>
                  <a:noFill/>
                </a:ln>
                <a:solidFill>
                  <a:srgbClr val="002060"/>
                </a:solidFill>
                <a:effectLst/>
                <a:uLnTx/>
                <a:uFillTx/>
                <a:latin typeface="#9Slide03 Arima Madurai ExtraBo" panose="00000900000000000000" pitchFamily="2" charset="0"/>
                <a:ea typeface="等线" panose="02010600030101010101" pitchFamily="2" charset="-122"/>
                <a:cs typeface="#9Slide03 Arima Madurai ExtraBo" panose="00000900000000000000" pitchFamily="2"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trôi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chảy</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toàn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bước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đầu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biết</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thể</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hiện</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cảm</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xúc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0" name="Picture 19"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147147" y="2914103"/>
            <a:ext cx="1349555" cy="168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Cute happy smiling book Royalty Free Vector Image">
            <a:extLst>
              <a:ext uri="{FF2B5EF4-FFF2-40B4-BE49-F238E27FC236}">
                <a16:creationId xmlns:a16="http://schemas.microsoft.com/office/drawing/2014/main" id="{6364D39F-5D7D-48D7-B085-7C6C6343E121}"/>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37100" y1="48148" x2="49300" y2="47778"/>
                        <a14:foregroundMark x1="49300" y1="47778" x2="71100" y2="50463"/>
                        <a14:foregroundMark x1="50400" y1="46759" x2="51300" y2="54259"/>
                        <a14:foregroundMark x1="49400" y1="47130" x2="41400" y2="46296"/>
                        <a14:foregroundMark x1="41400" y1="46296" x2="37400" y2="53426"/>
                        <a14:foregroundMark x1="37400" y1="53426" x2="42200" y2="60185"/>
                        <a14:foregroundMark x1="42200" y1="60185" x2="53300" y2="57593"/>
                        <a14:foregroundMark x1="53300" y1="57593" x2="60500" y2="50278"/>
                        <a14:foregroundMark x1="60500" y1="50278" x2="62900" y2="43519"/>
                        <a14:foregroundMark x1="62900" y1="43519" x2="49500" y2="47870"/>
                        <a14:foregroundMark x1="49500" y1="47870" x2="42300" y2="56111"/>
                        <a14:foregroundMark x1="42300" y1="56111" x2="52100" y2="54907"/>
                        <a14:foregroundMark x1="52100" y1="54907" x2="66900" y2="48519"/>
                        <a14:foregroundMark x1="66900" y1="48519" x2="67100" y2="48333"/>
                        <a14:foregroundMark x1="50200" y1="47130" x2="42300" y2="45926"/>
                        <a14:foregroundMark x1="42300" y1="45926" x2="37300" y2="51852"/>
                        <a14:foregroundMark x1="37300" y1="51852" x2="39400" y2="57407"/>
                        <a14:foregroundMark x1="35800" y1="48519" x2="38700" y2="56852"/>
                        <a14:foregroundMark x1="40200" y1="44815" x2="48000" y2="43519"/>
                        <a14:foregroundMark x1="48000" y1="43519" x2="50600" y2="48148"/>
                        <a14:foregroundMark x1="64000" y1="43241" x2="71800" y2="45833"/>
                        <a14:foregroundMark x1="71800" y1="45833" x2="73800" y2="49630"/>
                        <a14:foregroundMark x1="60000" y1="55093" x2="67700" y2="56852"/>
                        <a14:foregroundMark x1="67700" y1="56852" x2="72700" y2="51389"/>
                        <a14:foregroundMark x1="62300" y1="51944" x2="67300" y2="57037"/>
                        <a14:foregroundMark x1="63600" y1="57407" x2="71300" y2="55185"/>
                        <a14:foregroundMark x1="71300" y1="55185" x2="73000" y2="52778"/>
                        <a14:foregroundMark x1="80100" y1="48148" x2="80100" y2="48148"/>
                        <a14:foregroundMark x1="79600" y1="45370" x2="80700" y2="48333"/>
                        <a14:foregroundMark x1="77100" y1="53704" x2="79600" y2="50463"/>
                        <a14:foregroundMark x1="18500" y1="47963" x2="21000" y2="52778"/>
                        <a14:foregroundMark x1="40600" y1="76111" x2="41200" y2="76111"/>
                        <a14:foregroundMark x1="69600" y1="72685" x2="69600" y2="72685"/>
                        <a14:foregroundMark x1="69600" y1="72685" x2="69600" y2="72685"/>
                        <a14:foregroundMark x1="50800" y1="49815" x2="57700" y2="52778"/>
                      </a14:backgroundRemoval>
                    </a14:imgEffect>
                  </a14:imgLayer>
                </a14:imgProps>
              </a:ext>
              <a:ext uri="{28A0092B-C50C-407E-A947-70E740481C1C}">
                <a14:useLocalDpi xmlns:a14="http://schemas.microsoft.com/office/drawing/2010/main" val="0"/>
              </a:ext>
            </a:extLst>
          </a:blip>
          <a:srcRect/>
          <a:stretch>
            <a:fillRect/>
          </a:stretch>
        </p:blipFill>
        <p:spPr bwMode="auto">
          <a:xfrm>
            <a:off x="1254156" y="4416657"/>
            <a:ext cx="1349555" cy="16820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62B4FDD4-2861-4472-9607-00D2E10B1D1A}"/>
              </a:ext>
            </a:extLst>
          </p:cNvPr>
          <p:cNvSpPr txBox="1"/>
          <p:nvPr/>
        </p:nvSpPr>
        <p:spPr>
          <a:xfrm>
            <a:off x="2416228" y="4836577"/>
            <a:ext cx="8779819" cy="661600"/>
          </a:xfrm>
          <a:prstGeom prst="roundRect">
            <a:avLst/>
          </a:prstGeom>
          <a:solidFill>
            <a:sysClr val="window" lastClr="FFFFFF"/>
          </a:solidFill>
          <a:ln w="12700" cap="flat" cmpd="sng" algn="ctr">
            <a:solidFill>
              <a:srgbClr val="5B9BD5"/>
            </a:solidFill>
            <a:prstDash val="solid"/>
            <a:miter lim="800000"/>
          </a:ln>
          <a:effectLst/>
        </p:spPr>
        <p:txBody>
          <a:bodyPr wrap="square" rtlCol="0">
            <a:spAutoFit/>
          </a:bodyPr>
          <a:lstStyle/>
          <a:p>
            <a:pPr marL="0" marR="0" lvl="0" indent="0" defTabSz="914400" rtl="0" eaLnBrk="1" fontAlgn="auto" latinLnBrk="0" hangingPunct="1">
              <a:lnSpc>
                <a:spcPct val="120000"/>
              </a:lnSpc>
              <a:spcBef>
                <a:spcPts val="0"/>
              </a:spcBef>
              <a:spcAft>
                <a:spcPts val="0"/>
              </a:spcAft>
              <a:buClrTx/>
              <a:buSzTx/>
              <a:buFontTx/>
              <a:buNone/>
              <a:tabLst/>
              <a:defRPr/>
            </a:pP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smtClean="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nghĩa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của</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từ</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khó</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hiểu</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nội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dung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bài</a:t>
            </a:r>
            <a:r>
              <a:rPr kumimoji="0" lang="en-US" altLang="zh-CN"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3000" b="0" i="0" u="none" strike="noStrike" kern="1200" cap="none" spc="0" normalizeH="0" baseline="0" noProof="0" dirty="0" err="1">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đọc</a:t>
            </a:r>
            <a:endParaRPr kumimoji="0" lang="zh-CN" altLang="en-US" sz="3000" b="0" i="0" u="none" strike="noStrike" kern="1200" cap="none" spc="0" normalizeH="0" baseline="0" noProof="0" dirty="0">
              <a:ln>
                <a:noFill/>
              </a:ln>
              <a:solidFill>
                <a:srgbClr val="002060"/>
              </a:solidFill>
              <a:effectLst/>
              <a:uLnTx/>
              <a:uFillTx/>
              <a:latin typeface="Times New Roman" panose="02020603050405020304" pitchFamily="18" charset="0"/>
              <a:ea typeface="等线" panose="02010600030101010101" pitchFamily="2" charset="-122"/>
              <a:cs typeface="Times New Roman" panose="02020603050405020304" pitchFamily="18" charset="0"/>
              <a:sym typeface="+mn-lt"/>
            </a:endParaRPr>
          </a:p>
        </p:txBody>
      </p:sp>
      <p:pic>
        <p:nvPicPr>
          <p:cNvPr id="23" name="Picture 8"/>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19013247">
            <a:off x="390145" y="555924"/>
            <a:ext cx="2447139" cy="867236"/>
          </a:xfrm>
          <a:prstGeom prst="rect">
            <a:avLst/>
          </a:prstGeom>
        </p:spPr>
      </p:pic>
    </p:spTree>
    <p:extLst>
      <p:ext uri="{BB962C8B-B14F-4D97-AF65-F5344CB8AC3E}">
        <p14:creationId xmlns:p14="http://schemas.microsoft.com/office/powerpoint/2010/main" val="19937212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9.3|0.5"/>
</p:tagLst>
</file>

<file path=ppt/theme/theme1.xml><?xml version="1.0" encoding="utf-8"?>
<a:theme xmlns:a="http://schemas.openxmlformats.org/drawingml/2006/main" name="Office 主题​​">
  <a:themeElements>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
    <a:dk1>
      <a:srgbClr val="000000"/>
    </a:dk1>
    <a:lt1>
      <a:srgbClr val="FFFFFF"/>
    </a:lt1>
    <a:dk2>
      <a:srgbClr val="768395"/>
    </a:dk2>
    <a:lt2>
      <a:srgbClr val="F0F0F0"/>
    </a:lt2>
    <a:accent1>
      <a:srgbClr val="5FE0FF"/>
    </a:accent1>
    <a:accent2>
      <a:srgbClr val="5FE0FF"/>
    </a:accent2>
    <a:accent3>
      <a:srgbClr val="5FE0FF"/>
    </a:accent3>
    <a:accent4>
      <a:srgbClr val="5FE0FF"/>
    </a:accent4>
    <a:accent5>
      <a:srgbClr val="5FE0FF"/>
    </a:accent5>
    <a:accent6>
      <a:srgbClr val="5FE0FF"/>
    </a:accent6>
    <a:hlink>
      <a:srgbClr val="5FE0FF"/>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1162</TotalTime>
  <Words>1183</Words>
  <Application>Microsoft Office PowerPoint</Application>
  <PresentationFormat>Widescreen</PresentationFormat>
  <Paragraphs>243</Paragraphs>
  <Slides>37</Slides>
  <Notes>23</Notes>
  <HiddenSlides>0</HiddenSlides>
  <MMClips>17</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37</vt:i4>
      </vt:variant>
    </vt:vector>
  </HeadingPairs>
  <TitlesOfParts>
    <vt:vector size="67" baseType="lpstr">
      <vt:lpstr>SimSun</vt:lpstr>
      <vt:lpstr>#9Slide03 Ample</vt:lpstr>
      <vt:lpstr>#9Slide03 Arima Madurai ExtraBo</vt:lpstr>
      <vt:lpstr>#9Slide03 SFU Futura_03</vt:lpstr>
      <vt:lpstr>#9Slide03 Sofia Pro Soft Bold</vt:lpstr>
      <vt:lpstr>Arial</vt:lpstr>
      <vt:lpstr>Arial-Rounded</vt:lpstr>
      <vt:lpstr>Baloo 2 SemiBold</vt:lpstr>
      <vt:lpstr>Calibri</vt:lpstr>
      <vt:lpstr>Calibri Light</vt:lpstr>
      <vt:lpstr>等线</vt:lpstr>
      <vt:lpstr>inpin heiti</vt:lpstr>
      <vt:lpstr>Nunito Black</vt:lpstr>
      <vt:lpstr>Open Sans</vt:lpstr>
      <vt:lpstr>OpenSans</vt:lpstr>
      <vt:lpstr>Tahoma</vt:lpstr>
      <vt:lpstr>Times New Roman</vt:lpstr>
      <vt:lpstr>Wingdings</vt:lpstr>
      <vt:lpstr>字魂107号-萌趣欢乐体</vt:lpstr>
      <vt:lpstr>字魂27号-布丁体</vt:lpstr>
      <vt:lpstr>字魂52号-阿开漫画体</vt:lpstr>
      <vt:lpstr>方正稚艺简体</vt:lpstr>
      <vt:lpstr>Office 主题​​</vt:lpstr>
      <vt:lpstr>5_Office Theme</vt:lpstr>
      <vt:lpstr>Office Theme</vt:lpstr>
      <vt:lpstr>1_Office Theme</vt:lpstr>
      <vt:lpstr>Office 主题</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52</cp:revision>
  <dcterms:created xsi:type="dcterms:W3CDTF">2022-06-15T02:48:14Z</dcterms:created>
  <dcterms:modified xsi:type="dcterms:W3CDTF">2023-09-25T06:49:54Z</dcterms:modified>
</cp:coreProperties>
</file>