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1"/>
  </p:notesMasterIdLst>
  <p:sldIdLst>
    <p:sldId id="338" r:id="rId8"/>
    <p:sldId id="267" r:id="rId9"/>
    <p:sldId id="258" r:id="rId10"/>
    <p:sldId id="260" r:id="rId11"/>
    <p:sldId id="261" r:id="rId12"/>
    <p:sldId id="1562" r:id="rId13"/>
    <p:sldId id="263" r:id="rId14"/>
    <p:sldId id="257" r:id="rId15"/>
    <p:sldId id="307" r:id="rId16"/>
    <p:sldId id="259" r:id="rId17"/>
    <p:sldId id="286" r:id="rId18"/>
    <p:sldId id="268" r:id="rId19"/>
    <p:sldId id="270" r:id="rId20"/>
    <p:sldId id="1502" r:id="rId21"/>
    <p:sldId id="310" r:id="rId22"/>
    <p:sldId id="311" r:id="rId23"/>
    <p:sldId id="1503" r:id="rId24"/>
    <p:sldId id="312" r:id="rId25"/>
    <p:sldId id="1504" r:id="rId26"/>
    <p:sldId id="315" r:id="rId27"/>
    <p:sldId id="1505" r:id="rId28"/>
    <p:sldId id="313" r:id="rId29"/>
    <p:sldId id="292" r:id="rId30"/>
    <p:sldId id="314" r:id="rId31"/>
    <p:sldId id="262" r:id="rId32"/>
    <p:sldId id="274" r:id="rId33"/>
    <p:sldId id="1507" r:id="rId34"/>
    <p:sldId id="316" r:id="rId35"/>
    <p:sldId id="1501" r:id="rId36"/>
    <p:sldId id="317" r:id="rId37"/>
    <p:sldId id="1506" r:id="rId38"/>
    <p:sldId id="318" r:id="rId39"/>
    <p:sldId id="299" r:id="rId40"/>
    <p:sldId id="319" r:id="rId41"/>
    <p:sldId id="334" r:id="rId42"/>
    <p:sldId id="1560" r:id="rId43"/>
    <p:sldId id="1563" r:id="rId44"/>
    <p:sldId id="1561" r:id="rId45"/>
    <p:sldId id="1500" r:id="rId46"/>
    <p:sldId id="1552" r:id="rId47"/>
    <p:sldId id="308" r:id="rId48"/>
    <p:sldId id="305" r:id="rId49"/>
    <p:sldId id="309" r:id="rId50"/>
  </p:sldIdLst>
  <p:sldSz cx="12192000" cy="6858000"/>
  <p:notesSz cx="6858000" cy="9144000"/>
  <p:embeddedFontLst>
    <p:embeddedFont>
      <p:font typeface="Calibri Light" panose="020F0302020204030204" pitchFamily="34" charset="0"/>
      <p:regular r:id="rId52"/>
      <p:italic r:id="rId53"/>
    </p:embeddedFont>
    <p:embeddedFont>
      <p:font typeface="UVN Binh Duong" pitchFamily="2" charset="0"/>
      <p:regular r:id="rId54"/>
    </p:embeddedFont>
    <p:embeddedFont>
      <p:font typeface="宋体" panose="02010600030101010101" pitchFamily="2" charset="-122"/>
      <p:regular r:id="rId55"/>
    </p:embeddedFont>
    <p:embeddedFont>
      <p:font typeface="#9Slide03 Sofia Pro Soft Bold" panose="020B0000000000000000" pitchFamily="34" charset="0"/>
      <p:bold r:id="rId56"/>
    </p:embeddedFont>
    <p:embeddedFont>
      <p:font typeface="Sriracha" panose="020B0604020202020204" charset="-34"/>
      <p:regular r:id="rId57"/>
    </p:embeddedFont>
    <p:embeddedFont>
      <p:font typeface="#9Slide03 AllRoundGothic" panose="020B0703020202020104" pitchFamily="34" charset="0"/>
      <p:regular r:id="rId58"/>
    </p:embeddedFont>
    <p:embeddedFont>
      <p:font typeface="Sigmar One" panose="020B0604020202020204" charset="0"/>
      <p:regular r:id="rId59"/>
    </p:embeddedFont>
    <p:embeddedFont>
      <p:font typeface="Nunito" panose="020B0604020202020204" charset="0"/>
      <p:regular r:id="rId60"/>
      <p:bold r:id="rId61"/>
      <p:italic r:id="rId62"/>
      <p:boldItalic r:id="rId63"/>
    </p:embeddedFont>
    <p:embeddedFont>
      <p:font typeface="#9Slide03 AmpleSoft Bold" panose="02000000000000000000" pitchFamily="2" charset="0"/>
      <p:regular r:id="rId64"/>
    </p:embeddedFont>
    <p:embeddedFont>
      <p:font typeface="Calibri" panose="020F0502020204030204" pitchFamily="34" charset="0"/>
      <p:regular r:id="rId65"/>
      <p:bold r:id="rId66"/>
      <p:italic r:id="rId67"/>
      <p:boldItalic r:id="rId68"/>
    </p:embeddedFont>
    <p:embeddedFont>
      <p:font typeface="Arial-Rounded" panose="020B0500000000000000" charset="0"/>
      <p:regular r:id="rId69"/>
    </p:embeddedFont>
    <p:embeddedFont>
      <p:font typeface="Patrick Hand" panose="020B0604020202020204" charset="0"/>
      <p:regular r:id="rId70"/>
    </p:embeddedFont>
    <p:embeddedFont>
      <p:font typeface="Open Sans" panose="020B0604020202020204" charset="0"/>
      <p:regular r:id="rId71"/>
      <p:bold r:id="rId72"/>
      <p:italic r:id="rId73"/>
      <p:boldItalic r:id="rId74"/>
    </p:embeddedFont>
    <p:embeddedFont>
      <p:font typeface="微软雅黑" panose="020B0503020204020204" pitchFamily="34" charset="-122"/>
      <p:regular r:id="rId75"/>
      <p:bold r:id="rId76"/>
    </p:embeddedFont>
    <p:embeddedFont>
      <p:font typeface="#9Slide03 Ample" panose="02000000000000000000" pitchFamily="2" charset="0"/>
      <p:regular r:id="rId77"/>
    </p:embeddedFont>
    <p:embeddedFont>
      <p:font typeface="等线" panose="020B0604020202020204" charset="-122"/>
      <p:regular r:id="rId78"/>
      <p:bold r:id="rId79"/>
    </p:embeddedFont>
    <p:embeddedFont>
      <p:font typeface="Nunito Black" panose="020B0604020202020204" charset="0"/>
      <p:bold r:id="rId80"/>
      <p:boldItalic r:id="rId81"/>
    </p:embeddedFont>
    <p:embeddedFont>
      <p:font typeface="Tahoma" panose="020B0604030504040204" pitchFamily="34" charset="0"/>
      <p:regular r:id="rId82"/>
      <p:bold r:id="rId8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1" autoAdjust="0"/>
    <p:restoredTop sz="94622" autoAdjust="0"/>
  </p:normalViewPr>
  <p:slideViewPr>
    <p:cSldViewPr>
      <p:cViewPr varScale="1">
        <p:scale>
          <a:sx n="86" d="100"/>
          <a:sy n="86" d="100"/>
        </p:scale>
        <p:origin x="822"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Master" Target="slideMasters/slideMaster7.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5.fntdata"/><Relationship Id="rId87" Type="http://schemas.openxmlformats.org/officeDocument/2006/relationships/tableStyles" Target="tableStyles.xml"/><Relationship Id="rId61" Type="http://schemas.openxmlformats.org/officeDocument/2006/relationships/font" Target="fonts/font10.fntdata"/><Relationship Id="rId82" Type="http://schemas.openxmlformats.org/officeDocument/2006/relationships/font" Target="fonts/font31.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10</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3931870-9C3A-499F-BFAD-62D50DA65582}" type="slidenum">
              <a:rPr lang="en-US" smtClean="0"/>
              <a:t>37</a:t>
            </a:fld>
            <a:endParaRPr lang="en-US"/>
          </a:p>
        </p:txBody>
      </p:sp>
    </p:spTree>
    <p:extLst>
      <p:ext uri="{BB962C8B-B14F-4D97-AF65-F5344CB8AC3E}">
        <p14:creationId xmlns:p14="http://schemas.microsoft.com/office/powerpoint/2010/main" val="31032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38</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2023/9/27</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9/27/2023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2.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png"/><Relationship Id="rId18" Type="http://schemas.openxmlformats.org/officeDocument/2006/relationships/slide" Target="slide5.xml"/><Relationship Id="rId3" Type="http://schemas.openxmlformats.org/officeDocument/2006/relationships/image" Target="../media/image13.png"/><Relationship Id="rId21"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65.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image" Target="../media/image20.gif"/><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49.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49.jpeg"/><Relationship Id="rId5" Type="http://schemas.openxmlformats.org/officeDocument/2006/relationships/image" Target="../media/image42.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image" Target="../media/image34.png"/><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Trao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đổi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LUYỆN </a:t>
            </a:r>
            <a:r>
              <a:rPr lang="en-US" sz="6400" dirty="0" err="1">
                <a:solidFill>
                  <a:srgbClr val="F92D67"/>
                </a:solidFill>
                <a:latin typeface="Sigmar One" panose="00000500000000000000" pitchFamily="2" charset="0"/>
                <a:ea typeface="+mj-ea"/>
                <a:cs typeface="+mj-cs"/>
              </a:rPr>
              <a:t>Đọc</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5635270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200" dirty="0">
                <a:solidFill>
                  <a:srgbClr val="002060"/>
                </a:solidFill>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a:t>
            </a:r>
            <a:r>
              <a:rPr lang="en-US" sz="2200" dirty="0">
                <a:solidFill>
                  <a:srgbClr val="002060"/>
                </a:solidFill>
                <a:latin typeface="Nunito Black" pitchFamily="2" charset="0"/>
              </a:rPr>
              <a:t>.</a:t>
            </a:r>
            <a:r>
              <a:rPr lang="vi-VN" sz="2200" dirty="0">
                <a:solidFill>
                  <a:srgbClr val="002060"/>
                </a:solidFill>
                <a:latin typeface="Nunito Black" pitchFamily="2" charset="0"/>
              </a:rPr>
              <a:t>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lang="vi-VN" sz="2200" dirty="0">
                <a:solidFill>
                  <a:srgbClr val="002060"/>
                </a:solidFill>
                <a:latin typeface="Nunito Black" pitchFamily="2" charset="0"/>
              </a:rPr>
              <a:t>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a:t>
            </a:r>
            <a:r>
              <a:rPr lang="en-US" sz="2200" dirty="0">
                <a:solidFill>
                  <a:srgbClr val="002060"/>
                </a:solidFill>
                <a:latin typeface="Nunito Black" pitchFamily="2" charset="0"/>
              </a:rPr>
              <a:t> </a:t>
            </a:r>
            <a:r>
              <a:rPr lang="en-US" sz="2200" dirty="0" err="1">
                <a:solidFill>
                  <a:srgbClr val="002060"/>
                </a:solidFill>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a:t>
              </a:r>
              <a:r>
                <a:rPr lang="en-US" sz="3600" dirty="0" err="1">
                  <a:solidFill>
                    <a:srgbClr val="002060"/>
                  </a:solidFill>
                  <a:latin typeface="Nunito Black" pitchFamily="2" charset="0"/>
                  <a:cs typeface="Baloo 2 SemiBold" pitchFamily="2" charset="0"/>
                </a:rPr>
                <a:t>hức</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lên</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núi</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sầu</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Sriracha"/>
                <a:ea typeface="+mn-ea"/>
                <a:cs typeface="+mn-cs"/>
              </a:rPr>
              <a:t>Tạm</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biệt</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mùa</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92D67"/>
              </a:solidFill>
              <a:effectLst/>
              <a:uLnTx/>
              <a:uFillTx/>
              <a:latin typeface="Sriracha"/>
              <a:ea typeface="+mn-ea"/>
              <a:cs typeface="+mn-cs"/>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232406"/>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1: </a:t>
            </a:r>
            <a:r>
              <a:rPr lang="en-US" sz="2800" dirty="0" err="1">
                <a:solidFill>
                  <a:srgbClr val="F79646">
                    <a:lumMod val="50000"/>
                  </a:srgbClr>
                </a:solidFill>
                <a:latin typeface="Nunito Black" pitchFamily="2" charset="0"/>
                <a:cs typeface="Baloo 2 SemiBold" pitchFamily="2" charset="0"/>
              </a:rPr>
              <a:t>Từ</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đầu</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những</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gì</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nhỉ</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2: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thật</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là</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thích</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3: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kho</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chuyện</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thú</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vị</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4: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vài</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chiếc</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bánh</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mì</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5: </a:t>
            </a:r>
            <a:r>
              <a:rPr lang="en-US" sz="2800" dirty="0" err="1">
                <a:solidFill>
                  <a:srgbClr val="F79646">
                    <a:lumMod val="50000"/>
                  </a:srgbClr>
                </a:solidFill>
                <a:latin typeface="Nunito Black" pitchFamily="2" charset="0"/>
                <a:cs typeface="Baloo 2 SemiBold" pitchFamily="2" charset="0"/>
              </a:rPr>
              <a:t>Phần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còn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lại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Nunito Black" pitchFamily="2" charset="0"/>
                <a:cs typeface="Baloo 2 SemiBold" pitchFamily="2" charset="0"/>
              </a:rPr>
              <a:t>Chia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2057400"/>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r>
              <a:rPr kumimoji="0" lang="en-US" sz="26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trái</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đoạn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tiếp</a:t>
            </a:r>
            <a:endPar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sp>
        <p:nvSpPr>
          <p:cNvPr id="2" name="Rectangle 1">
            <a:extLst>
              <a:ext uri="{FF2B5EF4-FFF2-40B4-BE49-F238E27FC236}">
                <a16:creationId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a:t>
            </a:r>
            <a:r>
              <a:rPr lang="en-US" sz="2600" dirty="0" err="1">
                <a:solidFill>
                  <a:srgbClr val="F92D67"/>
                </a:solidFill>
                <a:latin typeface="Nunito Black" pitchFamily="2" charset="0"/>
              </a:rPr>
              <a:t>ch</a:t>
            </a:r>
            <a:r>
              <a:rPr lang="vi-VN" sz="2600" dirty="0">
                <a:solidFill>
                  <a:srgbClr val="F92D67"/>
                </a:solidFill>
                <a:latin typeface="Nunito Black" pitchFamily="2" charset="0"/>
              </a:rPr>
              <a:t>ơ</a:t>
            </a:r>
            <a:r>
              <a:rPr lang="en-US" sz="2600" dirty="0">
                <a:solidFill>
                  <a:srgbClr val="F92D67"/>
                </a:solidFill>
                <a:latin typeface="Nunito Black" pitchFamily="2" charset="0"/>
              </a:rPr>
              <a:t>i </a:t>
            </a:r>
            <a:r>
              <a:rPr lang="vi-VN" sz="2600" dirty="0">
                <a:solidFill>
                  <a:srgbClr val="F92D67"/>
                </a:solidFill>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1828800"/>
            <a:ext cx="10591800" cy="2349579"/>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1194727" y="4572000"/>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Nunito Black" pitchFamily="2" charset="0"/>
              </a:rPr>
              <a:t>Diệu</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cô</a:t>
            </a:r>
            <a:r>
              <a:rPr lang="en-US" sz="2800" dirty="0">
                <a:solidFill>
                  <a:srgbClr val="002060"/>
                </a:solidFill>
                <a:latin typeface="Nunito Black" pitchFamily="2" charset="0"/>
              </a:rPr>
              <a:t>,</a:t>
            </a:r>
            <a:r>
              <a:rPr lang="en-US" sz="2800" dirty="0">
                <a:solidFill>
                  <a:srgbClr val="FF000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bác</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tảo</a:t>
            </a:r>
            <a:r>
              <a:rPr lang="en-US" sz="2800" dirty="0">
                <a:solidFill>
                  <a:srgbClr val="002060"/>
                </a:solidFill>
                <a:latin typeface="Nunito Black" pitchFamily="2" charset="0"/>
              </a:rPr>
              <a:t> </a:t>
            </a:r>
            <a:r>
              <a:rPr lang="en-US" sz="2800" dirty="0" err="1">
                <a:solidFill>
                  <a:srgbClr val="002060"/>
                </a:solidFill>
                <a:latin typeface="Nunito Black" pitchFamily="2" charset="0"/>
              </a:rPr>
              <a:t>tần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từng</a:t>
            </a:r>
            <a:r>
              <a:rPr lang="en-US" sz="2800" dirty="0">
                <a:solidFill>
                  <a:srgbClr val="002060"/>
                </a:solidFill>
                <a:latin typeface="Nunito Black" pitchFamily="2" charset="0"/>
              </a:rPr>
              <a:t> </a:t>
            </a:r>
            <a:r>
              <a:rPr lang="en-US" sz="2800" dirty="0" err="1">
                <a:solidFill>
                  <a:srgbClr val="002060"/>
                </a:solidFill>
                <a:latin typeface="Nunito Black" pitchFamily="2" charset="0"/>
              </a:rPr>
              <a:t>giỏ</a:t>
            </a:r>
            <a:r>
              <a:rPr lang="en-US" sz="2800" dirty="0">
                <a:solidFill>
                  <a:srgbClr val="002060"/>
                </a:solidFill>
                <a:latin typeface="Nunito Black" pitchFamily="2" charset="0"/>
              </a:rPr>
              <a:t> </a:t>
            </a:r>
            <a:r>
              <a:rPr lang="en-US" sz="2800" dirty="0" err="1">
                <a:solidFill>
                  <a:srgbClr val="002060"/>
                </a:solidFill>
                <a:latin typeface="Nunito Black" pitchFamily="2" charset="0"/>
              </a:rPr>
              <a:t>cua</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mớ</a:t>
            </a:r>
            <a:r>
              <a:rPr lang="en-US" sz="2800" dirty="0">
                <a:solidFill>
                  <a:srgbClr val="002060"/>
                </a:solidFill>
                <a:latin typeface="Nunito Black" pitchFamily="2" charset="0"/>
              </a:rPr>
              <a:t> </a:t>
            </a:r>
            <a:r>
              <a:rPr lang="en-US" sz="2800" dirty="0" err="1">
                <a:solidFill>
                  <a:srgbClr val="002060"/>
                </a:solidFill>
                <a:latin typeface="Nunito Black" pitchFamily="2" charset="0"/>
              </a:rPr>
              <a:t>tép</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bà</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sáng</a:t>
            </a:r>
            <a:r>
              <a:rPr lang="en-US" sz="2800" dirty="0">
                <a:solidFill>
                  <a:srgbClr val="002060"/>
                </a:solidFill>
                <a:latin typeface="Nunito Black" pitchFamily="2" charset="0"/>
              </a:rPr>
              <a:t> </a:t>
            </a:r>
            <a:r>
              <a:rPr lang="en-US" sz="2800" dirty="0" err="1">
                <a:solidFill>
                  <a:srgbClr val="002060"/>
                </a:solidFill>
                <a:latin typeface="Nunito Black" pitchFamily="2" charset="0"/>
              </a:rPr>
              <a:t>nào</a:t>
            </a:r>
            <a:r>
              <a:rPr lang="en-US" sz="2800" dirty="0">
                <a:solidFill>
                  <a:srgbClr val="002060"/>
                </a:solidFill>
                <a:latin typeface="Nunito Black" pitchFamily="2" charset="0"/>
              </a:rPr>
              <a:t> </a:t>
            </a:r>
            <a:r>
              <a:rPr lang="en-US" sz="2800" dirty="0" err="1">
                <a:solidFill>
                  <a:srgbClr val="002060"/>
                </a:solidFill>
                <a:latin typeface="Nunito Black" pitchFamily="2" charset="0"/>
              </a:rPr>
              <a:t>cũng</a:t>
            </a:r>
            <a:r>
              <a:rPr lang="en-US" sz="2800" dirty="0">
                <a:solidFill>
                  <a:srgbClr val="002060"/>
                </a:solidFill>
                <a:latin typeface="Nunito Black" pitchFamily="2" charset="0"/>
              </a:rPr>
              <a:t> </a:t>
            </a:r>
            <a:r>
              <a:rPr lang="en-US" sz="2800" dirty="0" err="1">
                <a:solidFill>
                  <a:srgbClr val="002060"/>
                </a:solidFill>
                <a:latin typeface="Nunito Black" pitchFamily="2" charset="0"/>
              </a:rPr>
              <a:t>dắt</a:t>
            </a:r>
            <a:r>
              <a:rPr lang="en-US" sz="2800" dirty="0">
                <a:solidFill>
                  <a:srgbClr val="002060"/>
                </a:solidFill>
                <a:latin typeface="Nunito Black" pitchFamily="2" charset="0"/>
              </a:rPr>
              <a:t> </a:t>
            </a:r>
            <a:r>
              <a:rPr lang="en-US" sz="2800" dirty="0" err="1">
                <a:solidFill>
                  <a:srgbClr val="002060"/>
                </a:solidFill>
                <a:latin typeface="Nunito Black" pitchFamily="2" charset="0"/>
              </a:rPr>
              <a:t>cháu</a:t>
            </a:r>
            <a:r>
              <a:rPr lang="en-US" sz="2800" dirty="0">
                <a:solidFill>
                  <a:srgbClr val="002060"/>
                </a:solidFill>
                <a:latin typeface="Nunito Black" pitchFamily="2" charset="0"/>
              </a:rPr>
              <a:t> </a:t>
            </a: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a:solidFill>
                  <a:srgbClr val="002060"/>
                </a:solidFill>
                <a:latin typeface="Nunito Black" pitchFamily="2" charset="0"/>
              </a:rPr>
              <a:t>mua</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ít</a:t>
            </a:r>
            <a:r>
              <a:rPr lang="en-US" sz="2800" dirty="0">
                <a:solidFill>
                  <a:srgbClr val="002060"/>
                </a:solidFill>
                <a:latin typeface="Nunito Black" pitchFamily="2" charset="0"/>
              </a:rPr>
              <a:t> </a:t>
            </a:r>
            <a:r>
              <a:rPr lang="en-US" sz="2800" dirty="0" err="1">
                <a:solidFill>
                  <a:srgbClr val="002060"/>
                </a:solidFill>
                <a:latin typeface="Nunito Black" pitchFamily="2" charset="0"/>
              </a:rPr>
              <a:t>kẹo</a:t>
            </a:r>
            <a:r>
              <a:rPr lang="en-US" sz="2800" dirty="0">
                <a:solidFill>
                  <a:srgbClr val="002060"/>
                </a:solidFill>
                <a:latin typeface="Nunito Black" pitchFamily="2" charset="0"/>
              </a:rPr>
              <a:t> </a:t>
            </a:r>
            <a:r>
              <a:rPr lang="en-US" sz="2800" dirty="0" err="1">
                <a:solidFill>
                  <a:srgbClr val="002060"/>
                </a:solidFill>
                <a:latin typeface="Nunito Black" pitchFamily="2" charset="0"/>
              </a:rPr>
              <a:t>bột</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vài</a:t>
            </a:r>
            <a:r>
              <a:rPr lang="en-US" sz="2800" dirty="0">
                <a:solidFill>
                  <a:srgbClr val="002060"/>
                </a:solidFill>
                <a:latin typeface="Nunito Black" pitchFamily="2" charset="0"/>
              </a:rPr>
              <a:t> </a:t>
            </a:r>
            <a:r>
              <a:rPr lang="en-US" sz="2800" dirty="0" err="1">
                <a:solidFill>
                  <a:srgbClr val="002060"/>
                </a:solidFill>
                <a:latin typeface="Nunito Black" pitchFamily="2" charset="0"/>
              </a:rPr>
              <a:t>cái</a:t>
            </a:r>
            <a:r>
              <a:rPr lang="en-US" sz="2800" dirty="0">
                <a:solidFill>
                  <a:srgbClr val="002060"/>
                </a:solidFill>
                <a:latin typeface="Nunito Black" pitchFamily="2" charset="0"/>
              </a:rPr>
              <a:t> bánh </a:t>
            </a:r>
            <a:r>
              <a:rPr lang="en-US" sz="2800" dirty="0" err="1">
                <a:solidFill>
                  <a:srgbClr val="002060"/>
                </a:solidFill>
                <a:latin typeface="Nunito Black" pitchFamily="2" charset="0"/>
              </a:rPr>
              <a:t>mì</a:t>
            </a:r>
            <a:r>
              <a:rPr lang="en-US" sz="2800" dirty="0">
                <a:solidFill>
                  <a:srgbClr val="002060"/>
                </a:solidFill>
                <a:latin typeface="Nunito Black" pitchFamily="2" charset="0"/>
              </a:rPr>
              <a:t>,…</a:t>
            </a:r>
            <a:r>
              <a:rPr lang="en-US" sz="2800" dirty="0">
                <a:solidFill>
                  <a:srgbClr val="FF0000"/>
                </a:solidFill>
                <a:latin typeface="Nunito Black" pitchFamily="2" charset="0"/>
              </a:rPr>
              <a:t> //</a:t>
            </a:r>
            <a:endParaRPr lang="en-US" sz="2800" dirty="0">
              <a:solidFill>
                <a:srgbClr val="002060"/>
              </a:solidFill>
              <a:latin typeface="Nunito Black" pitchFamily="2"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Tảo</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tần</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lang="vi-VN" sz="3200" dirty="0">
                <a:solidFill>
                  <a:srgbClr val="00B0F0"/>
                </a:solidFill>
                <a:latin typeface="Nunito Black" pitchFamily="2"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Giải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nghĩa</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từ</a:t>
            </a:r>
            <a:endParaRPr lang="en-US" sz="3600" b="1" dirty="0">
              <a:solidFill>
                <a:srgbClr val="008000"/>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71600" y="1905000"/>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rgbClr val="00B050"/>
                </a:solidFill>
                <a:latin typeface="Nunito Black" pitchFamily="2" charset="0"/>
              </a:rPr>
              <a:t>Tạm biệt mùa hè, mai Diệu sẽ bước vào năm học mới…</a:t>
            </a:r>
          </a:p>
        </p:txBody>
      </p:sp>
      <p:grpSp>
        <p:nvGrpSpPr>
          <p:cNvPr id="14" name="Group 13"/>
          <p:cNvGrpSpPr/>
          <p:nvPr/>
        </p:nvGrpSpPr>
        <p:grpSpPr>
          <a:xfrm>
            <a:off x="953127" y="1764007"/>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906735"/>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dirty="0" err="1">
                <a:solidFill>
                  <a:srgbClr val="E14F48"/>
                </a:solidFill>
                <a:latin typeface="Calibri" panose="020F0502020204030204" pitchFamily="34" charset="0"/>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Phát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âm</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tốc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độ</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vừa</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phải</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defTabSz="914400">
                <a:lnSpc>
                  <a:spcPct val="112000"/>
                </a:lnSpc>
                <a:buFont typeface="Arial"/>
                <a:buNone/>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Calibri" panose="020F0502020204030204" pitchFamily="34" charset="0"/>
                <a:cs typeface="Calibri" panose="020F0502020204030204" pitchFamily="34" charset="0"/>
              </a:rPr>
              <a:t>Thi</a:t>
            </a:r>
            <a:r>
              <a:rPr lang="en-US" sz="3600" b="1" dirty="0">
                <a:solidFill>
                  <a:schemeClr val="accent3">
                    <a:lumMod val="50000"/>
                  </a:schemeClr>
                </a:solidFill>
                <a:latin typeface="Calibri" panose="020F0502020204030204" pitchFamily="34" charset="0"/>
                <a:cs typeface="Calibri" panose="020F0502020204030204" pitchFamily="34" charset="0"/>
              </a:rPr>
              <a:t> </a:t>
            </a:r>
            <a:r>
              <a:rPr lang="en-US" sz="3600" b="1" dirty="0" err="1">
                <a:solidFill>
                  <a:schemeClr val="accent3">
                    <a:lumMod val="50000"/>
                  </a:schemeClr>
                </a:solidFill>
                <a:latin typeface="Calibri" panose="020F0502020204030204" pitchFamily="34" charset="0"/>
                <a:cs typeface="Calibri" panose="020F050202020403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26371"/>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Tìm</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Hiểu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bài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Nunito Black" pitchFamily="2" charset="0"/>
                <a:ea typeface="Tahoma" panose="020B0604030504040204" pitchFamily="34" charset="0"/>
                <a:cs typeface="Tahoma" panose="020B0604030504040204" pitchFamily="34" charset="0"/>
              </a:rPr>
              <a:t>	</a:t>
            </a:r>
            <a:r>
              <a:rPr lang="vi-VN" sz="2800" dirty="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Nunito Black" pitchFamily="2" charset="0"/>
                <a:ea typeface="Tahoma" panose="020B0604030504040204" pitchFamily="34" charset="0"/>
                <a:cs typeface="Tahoma" panose="020B0604030504040204" pitchFamily="34" charset="0"/>
              </a:rPr>
              <a:t>.</a:t>
            </a:r>
            <a:endParaRPr lang="en-US" sz="2800" dirty="0">
              <a:solidFill>
                <a:srgbClr val="002060"/>
              </a:solidFill>
            </a:endParaRPr>
          </a:p>
        </p:txBody>
      </p:sp>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Kì</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thú</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đặc biệt thú vị</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5" y="3265289"/>
            <a:ext cx="4797137" cy="2246769"/>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xmln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Nunito Black" pitchFamily="2" charset="0"/>
                <a:ea typeface="Tahoma" panose="020B0604030504040204" pitchFamily="34" charset="0"/>
                <a:cs typeface="Tahoma" panose="020B0604030504040204" pitchFamily="34" charset="0"/>
              </a:rPr>
              <a:t>	Khi ở </a:t>
            </a:r>
            <a:r>
              <a:rPr lang="en-US" sz="3200" dirty="0" err="1">
                <a:solidFill>
                  <a:srgbClr val="002060"/>
                </a:solidFill>
                <a:latin typeface="Nunito Black" pitchFamily="2" charset="0"/>
                <a:ea typeface="Tahoma" panose="020B0604030504040204" pitchFamily="34" charset="0"/>
                <a:cs typeface="Tahoma" panose="020B0604030504040204" pitchFamily="34" charset="0"/>
              </a:rPr>
              <a:t>nhà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bà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cụ</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Khởi</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vi-VN" sz="3200" dirty="0">
                <a:solidFill>
                  <a:srgbClr val="002060"/>
                </a:solidFill>
                <a:latin typeface="Nunito Black" pitchFamily="2" charset="0"/>
                <a:ea typeface="Tahoma" panose="020B0604030504040204" pitchFamily="34" charset="0"/>
                <a:cs typeface="Tahoma" panose="020B060403050404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Nunito Black"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xmln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Khi</a:t>
            </a:r>
            <a:r>
              <a:rPr lang="en-US" sz="2800" dirty="0">
                <a:solidFill>
                  <a:srgbClr val="FF0000"/>
                </a:solidFill>
                <a:latin typeface="Nunito Black" pitchFamily="2" charset="0"/>
                <a:ea typeface="Tahoma" panose="020B0604030504040204" pitchFamily="34" charset="0"/>
                <a:cs typeface="Tahoma" panose="020B0604030504040204" pitchFamily="34" charset="0"/>
              </a:rPr>
              <a:t> ở </a:t>
            </a:r>
            <a:r>
              <a:rPr lang="en-US" sz="2800" dirty="0" err="1">
                <a:solidFill>
                  <a:srgbClr val="FF0000"/>
                </a:solidFill>
                <a:latin typeface="Nunito Black" pitchFamily="2" charset="0"/>
                <a:ea typeface="Tahoma" panose="020B0604030504040204" pitchFamily="34" charset="0"/>
                <a:cs typeface="Tahoma" panose="020B0604030504040204" pitchFamily="34" charset="0"/>
              </a:rPr>
              <a:t>góc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chợ</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quê</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nghèo</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nhiều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a:t>
            </a:r>
            <a:r>
              <a:rPr lang="vi-VN" sz="2800" dirty="0">
                <a:solidFill>
                  <a:srgbClr val="FF0000"/>
                </a:solidFill>
                <a:latin typeface="Nunito Black" pitchFamily="2" charset="0"/>
                <a:ea typeface="Tahoma" panose="020B0604030504040204" pitchFamily="34" charset="0"/>
                <a:cs typeface="Tahoma" panose="020B0604030504040204" pitchFamily="34" charset="0"/>
              </a:rPr>
              <a:t>ười</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và</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cuộc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sống</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khác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nhau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yêu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a:t>
            </a:r>
            <a:r>
              <a:rPr lang="vi-VN" sz="2800" dirty="0">
                <a:solidFill>
                  <a:srgbClr val="FF0000"/>
                </a:solidFill>
                <a:latin typeface="Nunito Black" pitchFamily="2" charset="0"/>
                <a:ea typeface="Tahoma" panose="020B0604030504040204" pitchFamily="34" charset="0"/>
                <a:cs typeface="Tahoma" panose="020B0604030504040204" pitchFamily="34" charset="0"/>
              </a:rPr>
              <a:t>ươn</a:t>
            </a:r>
            <a:r>
              <a:rPr lang="en-US" sz="2800" dirty="0">
                <a:solidFill>
                  <a:srgbClr val="FF0000"/>
                </a:solidFill>
                <a:latin typeface="Nunito Black" pitchFamily="2" charset="0"/>
                <a:ea typeface="Tahoma" panose="020B0604030504040204" pitchFamily="34" charset="0"/>
                <a:cs typeface="Tahoma" panose="020B0604030504040204" pitchFamily="34" charset="0"/>
              </a:rPr>
              <a:t>g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tất</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cả</a:t>
            </a:r>
            <a:r>
              <a:rPr lang="en-US" sz="2800" dirty="0">
                <a:solidFill>
                  <a:srgbClr val="FF0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Tỉ</a:t>
            </a:r>
            <a:r>
              <a:rPr kumimoji="0" lang="en-US" sz="36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tê</a:t>
            </a:r>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vi-VN" sz="3200" b="0" i="0" u="none" strike="noStrike" kern="1200" cap="none" spc="0" normalizeH="0" baseline="0" noProof="0" dirty="0">
                <a:ln>
                  <a:noFill/>
                </a:ln>
                <a:solidFill>
                  <a:srgbClr val="002060"/>
                </a:solidFill>
                <a:effectLst/>
                <a:uLnTx/>
                <a:uFillTx/>
                <a:latin typeface="Nunito Black" pitchFamily="2" charset="0"/>
                <a:ea typeface="+mn-ea"/>
                <a:cs typeface="+mn-cs"/>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704850" y="2384176"/>
            <a:ext cx="10258425" cy="2308324"/>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kumimoji="0" lang="vi-VN" sz="2200" b="0" i="0" u="none" strike="noStrike" kern="1200" cap="none" spc="0" normalizeH="0" baseline="0" noProof="0" dirty="0">
                <a:ln>
                  <a:noFill/>
                </a:ln>
                <a:solidFill>
                  <a:srgbClr val="002060"/>
                </a:solidFill>
                <a:effectLst/>
                <a:uLnTx/>
                <a:uFillTx/>
                <a:latin typeface="Nunito Black" pitchFamily="2" charset="0"/>
              </a:rPr>
              <a:t> khác nhau thật là thích!</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en-US" sz="2200" b="0" i="0" u="none" strike="noStrike" kern="1200" cap="none" spc="0" normalizeH="0" baseline="0" noProof="0" dirty="0" err="1">
                <a:ln>
                  <a:noFill/>
                </a:ln>
                <a:solidFill>
                  <a:srgbClr val="002060"/>
                </a:solidFill>
                <a:effectLst/>
                <a:uLnTx/>
                <a:uFillTx/>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4926365"/>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4AF332B-7451-E3C0-C563-6B943C85CB7F}"/>
              </a:ext>
            </a:extLst>
          </p:cNvPr>
          <p:cNvCxnSpPr/>
          <p:nvPr/>
        </p:nvCxnSpPr>
        <p:spPr>
          <a:xfrm>
            <a:off x="7467600" y="1447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FF019A-F96C-F394-7CF0-A4453CDF5ECB}"/>
              </a:ext>
            </a:extLst>
          </p:cNvPr>
          <p:cNvCxnSpPr>
            <a:cxnSpLocks/>
          </p:cNvCxnSpPr>
          <p:nvPr/>
        </p:nvCxnSpPr>
        <p:spPr>
          <a:xfrm>
            <a:off x="5715000" y="1752600"/>
            <a:ext cx="1295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62F0BB-24FD-C638-2AE4-A5456FEA84DD}"/>
              </a:ext>
            </a:extLst>
          </p:cNvPr>
          <p:cNvCxnSpPr>
            <a:cxnSpLocks/>
          </p:cNvCxnSpPr>
          <p:nvPr/>
        </p:nvCxnSpPr>
        <p:spPr>
          <a:xfrm>
            <a:off x="5334000" y="2133600"/>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23EED6-643A-897E-5123-5D5424D89BF8}"/>
              </a:ext>
            </a:extLst>
          </p:cNvPr>
          <p:cNvCxnSpPr>
            <a:cxnSpLocks/>
          </p:cNvCxnSpPr>
          <p:nvPr/>
        </p:nvCxnSpPr>
        <p:spPr>
          <a:xfrm>
            <a:off x="11201400" y="312420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9F9E92-CBC6-02C8-50D1-5511B1923DB8}"/>
              </a:ext>
            </a:extLst>
          </p:cNvPr>
          <p:cNvCxnSpPr>
            <a:cxnSpLocks/>
          </p:cNvCxnSpPr>
          <p:nvPr/>
        </p:nvCxnSpPr>
        <p:spPr>
          <a:xfrm>
            <a:off x="505473" y="345119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8CFC3E-6D34-9AFE-A3AA-6A47183AD1F9}"/>
              </a:ext>
            </a:extLst>
          </p:cNvPr>
          <p:cNvCxnSpPr>
            <a:cxnSpLocks/>
          </p:cNvCxnSpPr>
          <p:nvPr/>
        </p:nvCxnSpPr>
        <p:spPr>
          <a:xfrm>
            <a:off x="4648200" y="3453413"/>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CB468F-A9B5-C2F8-39F9-91BF69E7FB96}"/>
              </a:ext>
            </a:extLst>
          </p:cNvPr>
          <p:cNvCxnSpPr>
            <a:cxnSpLocks/>
          </p:cNvCxnSpPr>
          <p:nvPr/>
        </p:nvCxnSpPr>
        <p:spPr>
          <a:xfrm>
            <a:off x="2895600" y="4114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55D736-F38F-93F8-6AF2-ED879D1199B2}"/>
              </a:ext>
            </a:extLst>
          </p:cNvPr>
          <p:cNvCxnSpPr>
            <a:cxnSpLocks/>
          </p:cNvCxnSpPr>
          <p:nvPr/>
        </p:nvCxnSpPr>
        <p:spPr>
          <a:xfrm>
            <a:off x="7467600" y="4134775"/>
            <a:ext cx="1447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A883FB-1494-B40A-2B89-CAF0C772E77F}"/>
              </a:ext>
            </a:extLst>
          </p:cNvPr>
          <p:cNvCxnSpPr>
            <a:cxnSpLocks/>
          </p:cNvCxnSpPr>
          <p:nvPr/>
        </p:nvCxnSpPr>
        <p:spPr>
          <a:xfrm>
            <a:off x="1600200" y="44958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33D0BA-2C08-56B8-F14F-3ABFFB0F5C93}"/>
              </a:ext>
            </a:extLst>
          </p:cNvPr>
          <p:cNvCxnSpPr>
            <a:cxnSpLocks/>
          </p:cNvCxnSpPr>
          <p:nvPr/>
        </p:nvCxnSpPr>
        <p:spPr>
          <a:xfrm>
            <a:off x="6477000" y="4495800"/>
            <a:ext cx="152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B089C1-CF50-02A2-41B0-845FF281C4BE}"/>
              </a:ext>
            </a:extLst>
          </p:cNvPr>
          <p:cNvCxnSpPr>
            <a:cxnSpLocks/>
          </p:cNvCxnSpPr>
          <p:nvPr/>
        </p:nvCxnSpPr>
        <p:spPr>
          <a:xfrm>
            <a:off x="5334000" y="51816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9F477-2A88-8912-9846-8D5E5308C90A}"/>
              </a:ext>
            </a:extLst>
          </p:cNvPr>
          <p:cNvCxnSpPr>
            <a:cxnSpLocks/>
          </p:cNvCxnSpPr>
          <p:nvPr/>
        </p:nvCxnSpPr>
        <p:spPr>
          <a:xfrm>
            <a:off x="3521476" y="5486400"/>
            <a:ext cx="440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4D3837-8C18-60EC-12B6-07567C1075E9}"/>
              </a:ext>
            </a:extLst>
          </p:cNvPr>
          <p:cNvCxnSpPr>
            <a:cxnSpLocks/>
          </p:cNvCxnSpPr>
          <p:nvPr/>
        </p:nvCxnSpPr>
        <p:spPr>
          <a:xfrm>
            <a:off x="9601200" y="518160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25540E-8D11-0297-0858-6C942610925E}"/>
              </a:ext>
            </a:extLst>
          </p:cNvPr>
          <p:cNvCxnSpPr>
            <a:cxnSpLocks/>
          </p:cNvCxnSpPr>
          <p:nvPr/>
        </p:nvCxnSpPr>
        <p:spPr>
          <a:xfrm>
            <a:off x="6613864" y="5486400"/>
            <a:ext cx="12347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40FC0A-2C90-B77D-F43E-DEEE50CBA2CF}"/>
              </a:ext>
            </a:extLst>
          </p:cNvPr>
          <p:cNvCxnSpPr>
            <a:cxnSpLocks/>
          </p:cNvCxnSpPr>
          <p:nvPr/>
        </p:nvCxnSpPr>
        <p:spPr>
          <a:xfrm>
            <a:off x="3886200" y="14478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A0C9EE-BDAF-FA72-0E83-9EAA8533C620}"/>
              </a:ext>
            </a:extLst>
          </p:cNvPr>
          <p:cNvCxnSpPr>
            <a:cxnSpLocks/>
          </p:cNvCxnSpPr>
          <p:nvPr/>
        </p:nvCxnSpPr>
        <p:spPr>
          <a:xfrm>
            <a:off x="4919709" y="1447800"/>
            <a:ext cx="7952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10431-6E08-8CF4-7274-FE095C1C42C2}"/>
              </a:ext>
            </a:extLst>
          </p:cNvPr>
          <p:cNvCxnSpPr>
            <a:cxnSpLocks/>
          </p:cNvCxnSpPr>
          <p:nvPr/>
        </p:nvCxnSpPr>
        <p:spPr>
          <a:xfrm>
            <a:off x="10621392" y="1772575"/>
            <a:ext cx="6562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720AEBC-12E9-B8BB-8BC4-953A6CAA7E68}"/>
              </a:ext>
            </a:extLst>
          </p:cNvPr>
          <p:cNvCxnSpPr>
            <a:cxnSpLocks/>
          </p:cNvCxnSpPr>
          <p:nvPr/>
        </p:nvCxnSpPr>
        <p:spPr>
          <a:xfrm>
            <a:off x="533400" y="21336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BA1F54-28FB-0639-3F12-2EC049E99C88}"/>
              </a:ext>
            </a:extLst>
          </p:cNvPr>
          <p:cNvCxnSpPr>
            <a:cxnSpLocks/>
          </p:cNvCxnSpPr>
          <p:nvPr/>
        </p:nvCxnSpPr>
        <p:spPr>
          <a:xfrm>
            <a:off x="1083076" y="28194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21139C-205D-ECAE-F206-CC027C3751E6}"/>
              </a:ext>
            </a:extLst>
          </p:cNvPr>
          <p:cNvCxnSpPr>
            <a:cxnSpLocks/>
          </p:cNvCxnSpPr>
          <p:nvPr/>
        </p:nvCxnSpPr>
        <p:spPr>
          <a:xfrm>
            <a:off x="1083076" y="38100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E6A8CB-E5C5-9934-E984-2FC308A3C085}"/>
              </a:ext>
            </a:extLst>
          </p:cNvPr>
          <p:cNvCxnSpPr>
            <a:cxnSpLocks/>
          </p:cNvCxnSpPr>
          <p:nvPr/>
        </p:nvCxnSpPr>
        <p:spPr>
          <a:xfrm>
            <a:off x="1143000" y="48006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453"/>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Mùa hè lấp lánh</a:t>
            </a: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vừa</a:t>
            </a:r>
            <a:r>
              <a:rPr lang="en-US" sz="3600" b="1" dirty="0">
                <a:solidFill>
                  <a:srgbClr val="000000"/>
                </a:solidFill>
                <a:latin typeface="#9Slide03 Ample" panose="02000000000000000000" pitchFamily="2" charset="0"/>
              </a:rPr>
              <a:t> qua, </a:t>
            </a:r>
            <a:r>
              <a:rPr lang="en-US" sz="3600" b="1" dirty="0" err="1">
                <a:solidFill>
                  <a:srgbClr val="000000"/>
                </a:solidFill>
                <a:latin typeface="#9Slide03 Ample" panose="02000000000000000000" pitchFamily="2" charset="0"/>
              </a:rPr>
              <a:t>em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đã</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có</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những</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trải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nghiệm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gì</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thú</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vị</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31952" y="2083122"/>
            <a:ext cx="10284797" cy="707882"/>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Nêu nội dung bài thơ </a:t>
            </a:r>
            <a:r>
              <a:rPr kumimoji="0" lang="nl-NL" sz="4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Mùa hè lấp lánh</a:t>
            </a: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1717</TotalTime>
  <Words>734</Words>
  <Application>Microsoft Office PowerPoint</Application>
  <PresentationFormat>Widescreen</PresentationFormat>
  <Paragraphs>158</Paragraphs>
  <Slides>43</Slides>
  <Notes>10</Notes>
  <HiddenSlides>0</HiddenSlides>
  <MMClips>0</MMClips>
  <ScaleCrop>false</ScaleCrop>
  <HeadingPairs>
    <vt:vector size="6" baseType="variant">
      <vt:variant>
        <vt:lpstr>Fonts Used</vt:lpstr>
      </vt:variant>
      <vt:variant>
        <vt:i4>27</vt:i4>
      </vt:variant>
      <vt:variant>
        <vt:lpstr>Theme</vt:lpstr>
      </vt:variant>
      <vt:variant>
        <vt:i4>7</vt:i4>
      </vt:variant>
      <vt:variant>
        <vt:lpstr>Slide Titles</vt:lpstr>
      </vt:variant>
      <vt:variant>
        <vt:i4>43</vt:i4>
      </vt:variant>
    </vt:vector>
  </HeadingPairs>
  <TitlesOfParts>
    <vt:vector size="77" baseType="lpstr">
      <vt:lpstr>Calibri Light</vt:lpstr>
      <vt:lpstr>Baloo 2 Medium</vt:lpstr>
      <vt:lpstr>UVN Binh Duong</vt:lpstr>
      <vt:lpstr>宋体</vt:lpstr>
      <vt:lpstr>#9Slide03 Sofia Pro Soft Bold</vt:lpstr>
      <vt:lpstr>Times New Roman</vt:lpstr>
      <vt:lpstr>Sriracha</vt:lpstr>
      <vt:lpstr>#9Slide03 AllRoundGothic</vt:lpstr>
      <vt:lpstr>Arial</vt:lpstr>
      <vt:lpstr>Sigmar One</vt:lpstr>
      <vt:lpstr>Nunito</vt:lpstr>
      <vt:lpstr>#9Slide03 AmpleSoft Bold</vt:lpstr>
      <vt:lpstr>字魂52号-阿开漫画体</vt:lpstr>
      <vt:lpstr>Baloo 2 SemiBold</vt:lpstr>
      <vt:lpstr>inpin heiti</vt:lpstr>
      <vt:lpstr>Calibri</vt:lpstr>
      <vt:lpstr>UTM Cookies</vt:lpstr>
      <vt:lpstr>Arial-Rounded</vt:lpstr>
      <vt:lpstr>Patrick Hand</vt:lpstr>
      <vt:lpstr>Open Sans</vt:lpstr>
      <vt:lpstr>思源黑体 CN Bold</vt:lpstr>
      <vt:lpstr>微软雅黑</vt:lpstr>
      <vt:lpstr>#9Slide03 Ample</vt:lpstr>
      <vt:lpstr>字魂35号-经典雅黑</vt:lpstr>
      <vt:lpstr>等线</vt:lpstr>
      <vt:lpstr>Nunito Black</vt:lpstr>
      <vt:lpstr>Tahoma</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Techsi.vn</cp:lastModifiedBy>
  <cp:revision>65</cp:revision>
  <dcterms:created xsi:type="dcterms:W3CDTF">2006-08-16T00:00:00Z</dcterms:created>
  <dcterms:modified xsi:type="dcterms:W3CDTF">2023-09-27T01:56:47Z</dcterms:modified>
  <dc:identifier>DAFDiO2oNAs</dc:identifier>
</cp:coreProperties>
</file>