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10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theme/theme7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68" r:id="rId4"/>
    <p:sldMasterId id="2147483672" r:id="rId5"/>
    <p:sldMasterId id="2147483676" r:id="rId6"/>
    <p:sldMasterId id="2147483680" r:id="rId7"/>
    <p:sldMasterId id="2147483684" r:id="rId8"/>
    <p:sldMasterId id="2147483688" r:id="rId9"/>
    <p:sldMasterId id="2147483692" r:id="rId10"/>
  </p:sldMasterIdLst>
  <p:notesMasterIdLst>
    <p:notesMasterId r:id="rId22"/>
  </p:notesMasterIdLst>
  <p:sldIdLst>
    <p:sldId id="518" r:id="rId11"/>
    <p:sldId id="576" r:id="rId12"/>
    <p:sldId id="573" r:id="rId13"/>
    <p:sldId id="571" r:id="rId14"/>
    <p:sldId id="575" r:id="rId15"/>
    <p:sldId id="544" r:id="rId16"/>
    <p:sldId id="565" r:id="rId17"/>
    <p:sldId id="569" r:id="rId18"/>
    <p:sldId id="546" r:id="rId19"/>
    <p:sldId id="566" r:id="rId20"/>
    <p:sldId id="297" r:id="rId21"/>
  </p:sldIdLst>
  <p:sldSz cx="12190413" cy="6859588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900"/>
    <a:srgbClr val="E28C00"/>
    <a:srgbClr val="E1697D"/>
    <a:srgbClr val="E68393"/>
    <a:srgbClr val="FFE575"/>
    <a:srgbClr val="FFE05B"/>
    <a:srgbClr val="FFDD4F"/>
    <a:srgbClr val="56AFBC"/>
    <a:srgbClr val="77C571"/>
    <a:srgbClr val="5BBC5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92369" autoAdjust="0"/>
  </p:normalViewPr>
  <p:slideViewPr>
    <p:cSldViewPr snapToGrid="0" showGuides="1">
      <p:cViewPr>
        <p:scale>
          <a:sx n="55" d="100"/>
          <a:sy n="55" d="100"/>
        </p:scale>
        <p:origin x="-552" y="29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tags" Target="tags/tag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pPr/>
              <a:t>2022/12/13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20026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1920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2022/12/13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3691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2022/12/13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7377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2022/12/13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92723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2798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grayscl/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8348997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5497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6453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grayscl/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2170962210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8168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8932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grayscl/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1697907939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2022/12/13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75678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4738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303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grayscl/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2945302849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2990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72922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grayscl/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1174124145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8474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69444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grayscl/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1502747024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0151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2022/12/13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682619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1294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grayscl/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218163827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2136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39507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grayscl/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3552026902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59256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96262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15628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15700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661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2022/12/13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289023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94143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01174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68874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753215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12933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73267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385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46711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71125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2022/12/13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5919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2022/12/13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6875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2022/12/13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3985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2022/12/13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8843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2022/12/13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2650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pPr/>
              <a:t>2022/12/13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906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157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760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478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941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920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839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848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471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B838AB8A-46FD-4DE5-B6B9-4F7C787966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605" y="4217099"/>
            <a:ext cx="3189457" cy="267179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AA5D89A8-B22B-4149-AE80-8C3929F779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23911" y="-570753"/>
            <a:ext cx="3173852" cy="342776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12B4AFD8-2B92-4929-9BBB-BD3D388C9B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91663" y="4161317"/>
            <a:ext cx="3598750" cy="2800566"/>
          </a:xfrm>
          <a:prstGeom prst="rect">
            <a:avLst/>
          </a:prstGeom>
        </p:spPr>
      </p:pic>
      <p:sp>
        <p:nvSpPr>
          <p:cNvPr id="13" name="TextBox 10">
            <a:extLst>
              <a:ext uri="{FF2B5EF4-FFF2-40B4-BE49-F238E27FC236}">
                <a16:creationId xmlns="" xmlns:a16="http://schemas.microsoft.com/office/drawing/2014/main" id="{56932BC4-6C29-44E4-BD8C-0568D71C190D}"/>
              </a:ext>
            </a:extLst>
          </p:cNvPr>
          <p:cNvSpPr txBox="1"/>
          <p:nvPr/>
        </p:nvSpPr>
        <p:spPr>
          <a:xfrm>
            <a:off x="2533710" y="922534"/>
            <a:ext cx="7326630" cy="70788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 6: 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0">
            <a:extLst>
              <a:ext uri="{FF2B5EF4-FFF2-40B4-BE49-F238E27FC236}">
                <a16:creationId xmlns="" xmlns:a16="http://schemas.microsoft.com/office/drawing/2014/main" id="{A4235AB3-1CFA-4242-93E1-F2CEC92E9A97}"/>
              </a:ext>
            </a:extLst>
          </p:cNvPr>
          <p:cNvSpPr txBox="1"/>
          <p:nvPr/>
        </p:nvSpPr>
        <p:spPr>
          <a:xfrm>
            <a:off x="2436555" y="3019629"/>
            <a:ext cx="8508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29: NGÀY – GIỜ, GIỜ - PHÚT</a:t>
            </a:r>
            <a:endParaRPr lang="en-US" sz="4000" dirty="0">
              <a:solidFill>
                <a:schemeClr val="accent3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="" xmlns:a16="http://schemas.microsoft.com/office/drawing/2014/main" id="{31057839-3F56-4557-8DEF-7679D961C9C7}"/>
              </a:ext>
            </a:extLst>
          </p:cNvPr>
          <p:cNvSpPr txBox="1"/>
          <p:nvPr/>
        </p:nvSpPr>
        <p:spPr>
          <a:xfrm>
            <a:off x="2290459" y="1820293"/>
            <a:ext cx="98999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NGÀY – GIỜ, GIỜ - PHÚT, NGÀY - THÁNG</a:t>
            </a:r>
            <a:endParaRPr lang="zh-CN" altLang="en-US" sz="40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sp>
        <p:nvSpPr>
          <p:cNvPr id="16" name="Text Box 1"/>
          <p:cNvSpPr txBox="1"/>
          <p:nvPr/>
        </p:nvSpPr>
        <p:spPr>
          <a:xfrm>
            <a:off x="3837485" y="6490256"/>
            <a:ext cx="835292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sp>
        <p:nvSpPr>
          <p:cNvPr id="9" name="TextBox 10">
            <a:extLst>
              <a:ext uri="{FF2B5EF4-FFF2-40B4-BE49-F238E27FC236}">
                <a16:creationId xmlns="" xmlns:a16="http://schemas.microsoft.com/office/drawing/2014/main" id="{56932BC4-6C29-44E4-BD8C-0568D71C190D}"/>
              </a:ext>
            </a:extLst>
          </p:cNvPr>
          <p:cNvSpPr txBox="1"/>
          <p:nvPr/>
        </p:nvSpPr>
        <p:spPr>
          <a:xfrm>
            <a:off x="2630865" y="4866523"/>
            <a:ext cx="7326630" cy="70788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2</a:t>
            </a:r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321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696" t="29084" r="10415" b="14543"/>
          <a:stretch/>
        </p:blipFill>
        <p:spPr bwMode="auto">
          <a:xfrm>
            <a:off x="7098942" y="1772529"/>
            <a:ext cx="4763657" cy="316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737" t="28348" r="39618" b="13809"/>
          <a:stretch/>
        </p:blipFill>
        <p:spPr bwMode="auto">
          <a:xfrm>
            <a:off x="1107545" y="1772529"/>
            <a:ext cx="4584875" cy="3210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480" y="4921947"/>
            <a:ext cx="6092825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Clr>
                <a:srgbClr val="7030A0"/>
              </a:buClr>
              <a:buSzPts val="3200"/>
            </a:pP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Nam tan học</a:t>
            </a:r>
          </a:p>
          <a:p>
            <a:pPr algn="ctr">
              <a:buClr>
                <a:srgbClr val="7030A0"/>
              </a:buClr>
              <a:buSzPts val="3200"/>
            </a:pP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lúc        giờ        phút chiều.</a:t>
            </a:r>
            <a:endParaRPr lang="vi-VN" sz="3200" b="1" dirty="0">
              <a:solidFill>
                <a:srgbClr val="7030A0"/>
              </a:solidFill>
              <a:latin typeface="Times New Roman" pitchFamily="18" charset="0"/>
              <a:ea typeface="Tahoma"/>
              <a:cs typeface="Times New Roman" pitchFamily="18" charset="0"/>
              <a:sym typeface="Tahoma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752771" y="5399654"/>
            <a:ext cx="640080" cy="5923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24381" y="5429018"/>
            <a:ext cx="640080" cy="5923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7588" y="4975792"/>
            <a:ext cx="6092825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Clr>
                <a:srgbClr val="7030A0"/>
              </a:buClr>
              <a:buSzPts val="3200"/>
            </a:pP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Nam rửa bát</a:t>
            </a:r>
          </a:p>
          <a:p>
            <a:pPr algn="ctr">
              <a:buClr>
                <a:srgbClr val="7030A0"/>
              </a:buClr>
              <a:buSzPts val="3200"/>
            </a:pP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lúc        giờ        phút tối.</a:t>
            </a:r>
            <a:endParaRPr lang="vi-VN" sz="3200" b="1" dirty="0">
              <a:solidFill>
                <a:srgbClr val="7030A0"/>
              </a:solidFill>
              <a:latin typeface="Times New Roman" pitchFamily="18" charset="0"/>
              <a:ea typeface="Tahoma"/>
              <a:cs typeface="Times New Roman" pitchFamily="18" charset="0"/>
              <a:sym typeface="Tahoma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112411" y="5514459"/>
            <a:ext cx="640080" cy="5923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476373" y="5482863"/>
            <a:ext cx="640080" cy="5923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 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222022" y="5434095"/>
            <a:ext cx="640080" cy="5923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752771" y="5411788"/>
            <a:ext cx="640080" cy="5923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667" t="52385" r="7734" b="5896"/>
          <a:stretch/>
        </p:blipFill>
        <p:spPr>
          <a:xfrm>
            <a:off x="9707934" y="474914"/>
            <a:ext cx="2360508" cy="1270487"/>
          </a:xfrm>
          <a:prstGeom prst="rect">
            <a:avLst/>
          </a:prstGeom>
        </p:spPr>
      </p:pic>
      <p:pic>
        <p:nvPicPr>
          <p:cNvPr id="15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933" t="41480" r="29200" b="9927"/>
          <a:stretch/>
        </p:blipFill>
        <p:spPr>
          <a:xfrm>
            <a:off x="9817860" y="30878"/>
            <a:ext cx="1183863" cy="1479829"/>
          </a:xfrm>
          <a:prstGeom prst="rect">
            <a:avLst/>
          </a:prstGeom>
        </p:spPr>
      </p:pic>
      <p:pic>
        <p:nvPicPr>
          <p:cNvPr id="16" name="图片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000" t="40532" r="10666" b="10638"/>
          <a:stretch/>
        </p:blipFill>
        <p:spPr>
          <a:xfrm>
            <a:off x="10987189" y="35852"/>
            <a:ext cx="1046708" cy="1487047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7479971" y="5497132"/>
            <a:ext cx="640080" cy="5923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  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9112411" y="5521574"/>
            <a:ext cx="640080" cy="5923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 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-71536" y="-370435"/>
            <a:ext cx="3250834" cy="2242458"/>
            <a:chOff x="358880" y="-528402"/>
            <a:chExt cx="3287173" cy="2515060"/>
          </a:xfrm>
        </p:grpSpPr>
        <p:sp>
          <p:nvSpPr>
            <p:cNvPr id="21" name="Rectangle: Rounded Corners 5">
              <a:extLst>
                <a:ext uri="{FF2B5EF4-FFF2-40B4-BE49-F238E27FC236}">
                  <a16:creationId xmlns=""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051560" y="480060"/>
              <a:ext cx="2594493" cy="802436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  <a:latin typeface="Times New Roman" pitchFamily="18" charset="0"/>
                  <a:cs typeface="Times New Roman" pitchFamily="18" charset="0"/>
                </a:rPr>
                <a:t>	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3. Số?</a:t>
              </a:r>
              <a:endPara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2" name="图片 9">
              <a:extLst>
                <a:ext uri="{FF2B5EF4-FFF2-40B4-BE49-F238E27FC236}">
                  <a16:creationId xmlns=""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58880" y="-528402"/>
              <a:ext cx="1909679" cy="2515060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62986" y="494216"/>
            <a:ext cx="11619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Nam làm gì lúc mấy giờ?</a:t>
            </a:r>
            <a:endParaRPr lang="en-US" sz="32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1"/>
          <p:cNvSpPr txBox="1"/>
          <p:nvPr/>
        </p:nvSpPr>
        <p:spPr>
          <a:xfrm>
            <a:off x="3837485" y="6490256"/>
            <a:ext cx="835292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xmlns="" val="317787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7" grpId="1" animBg="1"/>
      <p:bldP spid="8" grpId="0" animBg="1"/>
      <p:bldP spid="8" grpId="1" animBg="1"/>
      <p:bldP spid="9" grpId="0"/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  <p:bldP spid="17" grpId="0" animBg="1"/>
      <p:bldP spid="19" grpId="0" animBg="1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32962A5F-9D3B-4E06-98DF-A6BE07D9C2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9C451C29-9C6A-4839-88EB-EB295B9655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1458" y="4186551"/>
            <a:ext cx="3189457" cy="267179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7F9BE7B2-611A-477D-931F-582F4AEB4F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40"/>
            <a:ext cx="3173852" cy="342776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="" xmlns:a16="http://schemas.microsoft.com/office/drawing/2014/main" id="{6DFFEC04-AA47-4161-922E-BED0D3152E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91663" y="4161317"/>
            <a:ext cx="3598750" cy="2800566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="" xmlns:a16="http://schemas.microsoft.com/office/drawing/2014/main" id="{C129CC75-0F96-40BE-94F4-63C9ADDE568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81247" y="917944"/>
            <a:ext cx="1695088" cy="216240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97164" y="2459504"/>
            <a:ext cx="8731625" cy="1828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 biệt và hẹn gặp lại </a:t>
            </a:r>
          </a:p>
          <a:p>
            <a:pPr algn="ctr">
              <a:lnSpc>
                <a:spcPct val="150000"/>
              </a:lnSpc>
            </a:pP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con vào những tiết học sau!</a:t>
            </a:r>
          </a:p>
        </p:txBody>
      </p:sp>
      <p:sp>
        <p:nvSpPr>
          <p:cNvPr id="10" name="Text Box 1"/>
          <p:cNvSpPr txBox="1"/>
          <p:nvPr/>
        </p:nvSpPr>
        <p:spPr>
          <a:xfrm>
            <a:off x="3837485" y="6490256"/>
            <a:ext cx="835292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xmlns="" val="3892404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4188" y="942110"/>
            <a:ext cx="1111362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 smtClean="0">
                <a:latin typeface="+mj-lt"/>
              </a:rPr>
              <a:t>YÊU CẦU CẦN ĐẠT:</a:t>
            </a:r>
            <a:endParaRPr lang="vi-VN" sz="3600" dirty="0" smtClean="0">
              <a:latin typeface="+mj-lt"/>
            </a:endParaRPr>
          </a:p>
          <a:p>
            <a:r>
              <a:rPr lang="vi-VN" sz="3600" dirty="0" smtClean="0">
                <a:latin typeface="+mj-lt"/>
              </a:rPr>
              <a:t>- Đọc được giờ trên đồng hồ khi kim dài (kim phút) chỉ số 3, số 6.</a:t>
            </a:r>
          </a:p>
          <a:p>
            <a:r>
              <a:rPr lang="vi-VN" sz="3600" dirty="0" smtClean="0">
                <a:latin typeface="+mj-lt"/>
              </a:rPr>
              <a:t>- Phát triển năng lực giao tiếp toán học, năng lực tư duy và lập luận, năng lực giải quyết vấn đề.</a:t>
            </a:r>
          </a:p>
          <a:p>
            <a:pPr>
              <a:buFontTx/>
              <a:buChar char="-"/>
            </a:pPr>
            <a:r>
              <a:rPr lang="vi-VN" sz="3600" dirty="0" smtClean="0">
                <a:latin typeface="+mj-lt"/>
              </a:rPr>
              <a:t>Rèn </a:t>
            </a:r>
            <a:r>
              <a:rPr lang="vi-VN" sz="3600" dirty="0" smtClean="0">
                <a:latin typeface="+mj-lt"/>
              </a:rPr>
              <a:t>luyện tính cẩn thận, nhanh nhẹn.</a:t>
            </a:r>
            <a:r>
              <a:rPr lang="nl-NL" sz="3600" dirty="0" smtClean="0">
                <a:latin typeface="+mj-lt"/>
              </a:rPr>
              <a:t>                      </a:t>
            </a:r>
            <a:endParaRPr lang="vi-VN" sz="3600" dirty="0" smtClean="0">
              <a:latin typeface="+mj-lt"/>
            </a:endParaRPr>
          </a:p>
          <a:p>
            <a:pPr>
              <a:buFontTx/>
              <a:buChar char="-"/>
            </a:pPr>
            <a:endParaRPr lang="vi-V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209256" y="307664"/>
            <a:ext cx="7773488" cy="59073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52720" y="2592874"/>
            <a:ext cx="5123521" cy="2070566"/>
          </a:xfrm>
          <a:prstGeom prst="rect">
            <a:avLst/>
          </a:prstGeom>
        </p:spPr>
      </p:pic>
      <p:sp>
        <p:nvSpPr>
          <p:cNvPr id="4" name="Text Box 1"/>
          <p:cNvSpPr txBox="1"/>
          <p:nvPr/>
        </p:nvSpPr>
        <p:spPr>
          <a:xfrm>
            <a:off x="3837485" y="6490256"/>
            <a:ext cx="835292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xmlns="" val="3324515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6810" y="776376"/>
            <a:ext cx="4162994" cy="5378799"/>
          </a:xfrm>
          <a:prstGeom prst="rect">
            <a:avLst/>
          </a:prstGeom>
          <a:ln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02730" y="599560"/>
            <a:ext cx="4059519" cy="5542445"/>
          </a:xfrm>
          <a:prstGeom prst="rect">
            <a:avLst/>
          </a:prstGeom>
          <a:ln>
            <a:noFill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6667" b="95313" l="14559" r="58162">
                        <a14:foregroundMark x1="50956" y1="43620" x2="50956" y2="43620"/>
                        <a14:foregroundMark x1="51103" y1="39714" x2="51103" y2="39714"/>
                        <a14:foregroundMark x1="51103" y1="39714" x2="51103" y2="39714"/>
                        <a14:foregroundMark x1="49412" y1="39453" x2="49412" y2="39453"/>
                        <a14:foregroundMark x1="48824" y1="38932" x2="48824" y2="38932"/>
                        <a14:foregroundMark x1="35000" y1="68880" x2="35000" y2="68880"/>
                        <a14:foregroundMark x1="32941" y1="68880" x2="32941" y2="68880"/>
                        <a14:foregroundMark x1="31029" y1="67839" x2="31029" y2="67839"/>
                        <a14:foregroundMark x1="27279" y1="68359" x2="27279" y2="68359"/>
                        <a14:foregroundMark x1="26691" y1="68359" x2="26691" y2="68359"/>
                        <a14:foregroundMark x1="26691" y1="68359" x2="26691" y2="68359"/>
                        <a14:foregroundMark x1="26691" y1="68359" x2="26691" y2="68359"/>
                        <a14:foregroundMark x1="25882" y1="68359" x2="25882" y2="68359"/>
                        <a14:foregroundMark x1="22868" y1="68359" x2="22868" y2="68359"/>
                        <a14:foregroundMark x1="22868" y1="68359" x2="22868" y2="68359"/>
                        <a14:foregroundMark x1="22868" y1="68359" x2="22868" y2="68359"/>
                        <a14:foregroundMark x1="21765" y1="68620" x2="21765" y2="68620"/>
                        <a14:foregroundMark x1="21176" y1="68620" x2="21176" y2="68620"/>
                        <a14:foregroundMark x1="20515" y1="68359" x2="20515" y2="68359"/>
                        <a14:foregroundMark x1="37647" y1="65234" x2="37647" y2="65234"/>
                        <a14:foregroundMark x1="39044" y1="66927" x2="39044" y2="66927"/>
                        <a14:foregroundMark x1="39044" y1="66927" x2="39044" y2="66927"/>
                        <a14:foregroundMark x1="43603" y1="66927" x2="43603" y2="66927"/>
                        <a14:foregroundMark x1="25221" y1="37760" x2="25221" y2="37760"/>
                        <a14:foregroundMark x1="20221" y1="38932" x2="20221" y2="38932"/>
                        <a14:foregroundMark x1="19632" y1="41146" x2="19632" y2="419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578" t="33333" r="46298" b="30147"/>
          <a:stretch/>
        </p:blipFill>
        <p:spPr bwMode="auto">
          <a:xfrm>
            <a:off x="935260" y="3837886"/>
            <a:ext cx="3964544" cy="2245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799" t="49917" r="11246" b="12583"/>
          <a:stretch/>
        </p:blipFill>
        <p:spPr bwMode="auto">
          <a:xfrm>
            <a:off x="6733019" y="3930659"/>
            <a:ext cx="3798940" cy="2100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1"/>
          <p:cNvSpPr txBox="1"/>
          <p:nvPr/>
        </p:nvSpPr>
        <p:spPr>
          <a:xfrm>
            <a:off x="3837485" y="6490256"/>
            <a:ext cx="835292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xmlns="" val="141727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209256" y="307664"/>
            <a:ext cx="7773488" cy="59073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67663" y="2607876"/>
            <a:ext cx="5619655" cy="2086044"/>
          </a:xfrm>
          <a:prstGeom prst="rect">
            <a:avLst/>
          </a:prstGeom>
        </p:spPr>
      </p:pic>
      <p:sp>
        <p:nvSpPr>
          <p:cNvPr id="5" name="Text Box 1"/>
          <p:cNvSpPr txBox="1"/>
          <p:nvPr/>
        </p:nvSpPr>
        <p:spPr>
          <a:xfrm>
            <a:off x="3837485" y="6490256"/>
            <a:ext cx="835292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xmlns="" val="208150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024" t="26715" r="53910" b="38971"/>
          <a:stretch/>
        </p:blipFill>
        <p:spPr bwMode="auto">
          <a:xfrm>
            <a:off x="627529" y="1649506"/>
            <a:ext cx="4894728" cy="3263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014" t="26142" r="15259" b="38318"/>
          <a:stretch/>
        </p:blipFill>
        <p:spPr bwMode="auto">
          <a:xfrm>
            <a:off x="6651812" y="1843743"/>
            <a:ext cx="4643717" cy="3033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480" y="5006355"/>
            <a:ext cx="6092825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Clr>
                <a:srgbClr val="7030A0"/>
              </a:buClr>
              <a:buSzPts val="3200"/>
            </a:pP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Việt học bài </a:t>
            </a:r>
          </a:p>
          <a:p>
            <a:pPr algn="ctr">
              <a:buClr>
                <a:srgbClr val="7030A0"/>
              </a:buClr>
              <a:buSzPts val="3200"/>
            </a:pP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lúc        giờ        phút sáng.</a:t>
            </a:r>
            <a:endParaRPr lang="vi-VN" sz="3200" b="1" dirty="0">
              <a:solidFill>
                <a:srgbClr val="7030A0"/>
              </a:solidFill>
              <a:latin typeface="Times New Roman" pitchFamily="18" charset="0"/>
              <a:ea typeface="Tahoma"/>
              <a:cs typeface="Times New Roman" pitchFamily="18" charset="0"/>
              <a:sym typeface="Tahom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39633" y="4979314"/>
            <a:ext cx="6092825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Clr>
                <a:srgbClr val="7030A0"/>
              </a:buClr>
              <a:buSzPts val="3200"/>
            </a:pP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Nam làm bài tập</a:t>
            </a:r>
          </a:p>
          <a:p>
            <a:pPr algn="ctr">
              <a:buClr>
                <a:srgbClr val="7030A0"/>
              </a:buClr>
              <a:buSzPts val="3200"/>
            </a:pP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 lúc       giờ        phút chiều.</a:t>
            </a:r>
            <a:endParaRPr lang="vi-VN" sz="3200" b="1" dirty="0">
              <a:solidFill>
                <a:srgbClr val="7030A0"/>
              </a:solidFill>
              <a:latin typeface="Times New Roman" pitchFamily="18" charset="0"/>
              <a:ea typeface="Tahoma"/>
              <a:cs typeface="Times New Roman" pitchFamily="18" charset="0"/>
              <a:sym typeface="Tahoma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832283" y="5531369"/>
            <a:ext cx="640080" cy="5923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94401" y="5513426"/>
            <a:ext cx="640080" cy="5923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550232" y="5455024"/>
            <a:ext cx="640080" cy="5923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9066005" y="5461525"/>
            <a:ext cx="640080" cy="5923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832283" y="5545022"/>
            <a:ext cx="640080" cy="5923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550232" y="5451959"/>
            <a:ext cx="640080" cy="5923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24381" y="5513426"/>
            <a:ext cx="640080" cy="5923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066005" y="5481939"/>
            <a:ext cx="640080" cy="5923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-71536" y="-370435"/>
            <a:ext cx="3250834" cy="2242458"/>
            <a:chOff x="358880" y="-528402"/>
            <a:chExt cx="3287173" cy="2515060"/>
          </a:xfrm>
        </p:grpSpPr>
        <p:sp>
          <p:nvSpPr>
            <p:cNvPr id="25" name="Rectangle: Rounded Corners 5">
              <a:extLst>
                <a:ext uri="{FF2B5EF4-FFF2-40B4-BE49-F238E27FC236}">
                  <a16:creationId xmlns=""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051560" y="480060"/>
              <a:ext cx="2594493" cy="802436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  <a:latin typeface="Times New Roman" pitchFamily="18" charset="0"/>
                  <a:cs typeface="Times New Roman" pitchFamily="18" charset="0"/>
                </a:rPr>
                <a:t>	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1. Số?</a:t>
              </a:r>
              <a:endPara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6" name="图片 9">
              <a:extLst>
                <a:ext uri="{FF2B5EF4-FFF2-40B4-BE49-F238E27FC236}">
                  <a16:creationId xmlns=""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58880" y="-528402"/>
              <a:ext cx="1909679" cy="2515060"/>
            </a:xfrm>
            <a:prstGeom prst="rect">
              <a:avLst/>
            </a:prstGeom>
          </p:spPr>
        </p:pic>
      </p:grpSp>
      <p:sp>
        <p:nvSpPr>
          <p:cNvPr id="27" name="TextBox 26"/>
          <p:cNvSpPr txBox="1"/>
          <p:nvPr/>
        </p:nvSpPr>
        <p:spPr>
          <a:xfrm>
            <a:off x="530039" y="460692"/>
            <a:ext cx="11619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Mỗi bạn làm gì lúc mấy giờ?</a:t>
            </a:r>
            <a:endParaRPr lang="en-US" sz="32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667" t="52385" r="7734" b="5896"/>
          <a:stretch/>
        </p:blipFill>
        <p:spPr>
          <a:xfrm>
            <a:off x="9648300" y="633938"/>
            <a:ext cx="2360508" cy="1270487"/>
          </a:xfrm>
          <a:prstGeom prst="rect">
            <a:avLst/>
          </a:prstGeom>
        </p:spPr>
      </p:pic>
      <p:pic>
        <p:nvPicPr>
          <p:cNvPr id="29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933" t="41480" r="29200" b="9927"/>
          <a:stretch/>
        </p:blipFill>
        <p:spPr>
          <a:xfrm>
            <a:off x="9758226" y="189902"/>
            <a:ext cx="1183863" cy="1479829"/>
          </a:xfrm>
          <a:prstGeom prst="rect">
            <a:avLst/>
          </a:prstGeom>
        </p:spPr>
      </p:pic>
      <p:pic>
        <p:nvPicPr>
          <p:cNvPr id="30" name="图片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000" t="40532" r="10666" b="10638"/>
          <a:stretch/>
        </p:blipFill>
        <p:spPr>
          <a:xfrm>
            <a:off x="10927555" y="194876"/>
            <a:ext cx="1046708" cy="1487047"/>
          </a:xfrm>
          <a:prstGeom prst="rect">
            <a:avLst/>
          </a:prstGeom>
        </p:spPr>
      </p:pic>
      <p:sp>
        <p:nvSpPr>
          <p:cNvPr id="31" name="Text Box 1"/>
          <p:cNvSpPr txBox="1"/>
          <p:nvPr/>
        </p:nvSpPr>
        <p:spPr>
          <a:xfrm>
            <a:off x="3837485" y="6490256"/>
            <a:ext cx="835292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xmlns="" val="431672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 animBg="1"/>
      <p:bldP spid="10" grpId="0" animBg="1"/>
      <p:bldP spid="11" grpId="0" animBg="1"/>
      <p:bldP spid="12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166" t="35701" r="51107" b="29495"/>
          <a:stretch/>
        </p:blipFill>
        <p:spPr bwMode="auto">
          <a:xfrm>
            <a:off x="753035" y="1757087"/>
            <a:ext cx="5274372" cy="3373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844" t="35865" r="14291" b="28269"/>
          <a:stretch/>
        </p:blipFill>
        <p:spPr bwMode="auto">
          <a:xfrm>
            <a:off x="6490447" y="1937404"/>
            <a:ext cx="4930589" cy="323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480" y="5096000"/>
            <a:ext cx="6092825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Clr>
                <a:srgbClr val="7030A0"/>
              </a:buClr>
              <a:buSzPts val="3200"/>
            </a:pP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Mi học bài </a:t>
            </a:r>
          </a:p>
          <a:p>
            <a:pPr algn="ctr">
              <a:buClr>
                <a:srgbClr val="7030A0"/>
              </a:buClr>
              <a:buSzPts val="3200"/>
            </a:pP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lúc       giờ        phút.</a:t>
            </a:r>
            <a:endParaRPr lang="vi-VN" sz="3200" b="1" dirty="0">
              <a:solidFill>
                <a:srgbClr val="7030A0"/>
              </a:solidFill>
              <a:latin typeface="Times New Roman" pitchFamily="18" charset="0"/>
              <a:ea typeface="Tahoma"/>
              <a:cs typeface="Times New Roman" pitchFamily="18" charset="0"/>
              <a:sym typeface="Tahom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51301" y="5157530"/>
            <a:ext cx="6092825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Clr>
                <a:srgbClr val="7030A0"/>
              </a:buClr>
              <a:buSzPts val="3200"/>
            </a:pP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Lúc        giờ        phút đêm,</a:t>
            </a:r>
          </a:p>
          <a:p>
            <a:pPr algn="ctr">
              <a:buClr>
                <a:srgbClr val="7030A0"/>
              </a:buClr>
              <a:buSzPts val="3200"/>
            </a:pP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Rô-bốt đang ngủ.</a:t>
            </a:r>
            <a:endParaRPr lang="vi-VN" sz="3200" b="1" dirty="0">
              <a:solidFill>
                <a:srgbClr val="7030A0"/>
              </a:solidFill>
              <a:latin typeface="Times New Roman" pitchFamily="18" charset="0"/>
              <a:ea typeface="Tahoma"/>
              <a:cs typeface="Times New Roman" pitchFamily="18" charset="0"/>
              <a:sym typeface="Tahoma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69707" y="5589639"/>
            <a:ext cx="640080" cy="5923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276414" y="5595812"/>
            <a:ext cx="640080" cy="5923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863406" y="5072193"/>
            <a:ext cx="640080" cy="5923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392401" y="5092073"/>
            <a:ext cx="640080" cy="5923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769707" y="5591708"/>
            <a:ext cx="640080" cy="5923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730641" y="5045699"/>
            <a:ext cx="640080" cy="5923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276414" y="5588733"/>
            <a:ext cx="640080" cy="5923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273133" y="5076122"/>
            <a:ext cx="640080" cy="5923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-71536" y="-370435"/>
            <a:ext cx="3250834" cy="2242458"/>
            <a:chOff x="358880" y="-528402"/>
            <a:chExt cx="3287173" cy="2515060"/>
          </a:xfrm>
        </p:grpSpPr>
        <p:sp>
          <p:nvSpPr>
            <p:cNvPr id="18" name="Rectangle: Rounded Corners 5">
              <a:extLst>
                <a:ext uri="{FF2B5EF4-FFF2-40B4-BE49-F238E27FC236}">
                  <a16:creationId xmlns=""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051560" y="480060"/>
              <a:ext cx="2594493" cy="802436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  <a:latin typeface="Times New Roman" pitchFamily="18" charset="0"/>
                  <a:cs typeface="Times New Roman" pitchFamily="18" charset="0"/>
                </a:rPr>
                <a:t>	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1. Số?</a:t>
              </a:r>
              <a:endPara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9" name="图片 9">
              <a:extLst>
                <a:ext uri="{FF2B5EF4-FFF2-40B4-BE49-F238E27FC236}">
                  <a16:creationId xmlns=""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58880" y="-528402"/>
              <a:ext cx="1909679" cy="2515060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530039" y="460692"/>
            <a:ext cx="11619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Mỗi bạn làm gì lúc mấy giờ?</a:t>
            </a:r>
            <a:endParaRPr lang="en-US" sz="32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667" t="52385" r="7734" b="5896"/>
          <a:stretch/>
        </p:blipFill>
        <p:spPr>
          <a:xfrm>
            <a:off x="9548910" y="773084"/>
            <a:ext cx="2360508" cy="1270487"/>
          </a:xfrm>
          <a:prstGeom prst="rect">
            <a:avLst/>
          </a:prstGeom>
        </p:spPr>
      </p:pic>
      <p:pic>
        <p:nvPicPr>
          <p:cNvPr id="22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933" t="41480" r="29200" b="9927"/>
          <a:stretch/>
        </p:blipFill>
        <p:spPr>
          <a:xfrm>
            <a:off x="9658836" y="329048"/>
            <a:ext cx="1183863" cy="1479829"/>
          </a:xfrm>
          <a:prstGeom prst="rect">
            <a:avLst/>
          </a:prstGeom>
        </p:spPr>
      </p:pic>
      <p:pic>
        <p:nvPicPr>
          <p:cNvPr id="23" name="图片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000" t="40532" r="10666" b="10638"/>
          <a:stretch/>
        </p:blipFill>
        <p:spPr>
          <a:xfrm>
            <a:off x="10828165" y="334022"/>
            <a:ext cx="1046708" cy="1487047"/>
          </a:xfrm>
          <a:prstGeom prst="rect">
            <a:avLst/>
          </a:prstGeom>
        </p:spPr>
      </p:pic>
      <p:sp>
        <p:nvSpPr>
          <p:cNvPr id="24" name="Text Box 1"/>
          <p:cNvSpPr txBox="1"/>
          <p:nvPr/>
        </p:nvSpPr>
        <p:spPr>
          <a:xfrm>
            <a:off x="3837485" y="6490256"/>
            <a:ext cx="835292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xmlns="" val="270407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4" grpId="0" animBg="1"/>
      <p:bldP spid="16" grpId="0" animBg="1"/>
      <p:bldP spid="17" grpId="0" animBg="1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-280780"/>
            <a:ext cx="13596730" cy="896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637" t="23039" r="17508" b="40686"/>
          <a:stretch/>
        </p:blipFill>
        <p:spPr bwMode="auto">
          <a:xfrm>
            <a:off x="1290918" y="2043953"/>
            <a:ext cx="9830890" cy="34807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cxnSp>
        <p:nvCxnSpPr>
          <p:cNvPr id="4" name="Straight Connector 3"/>
          <p:cNvCxnSpPr/>
          <p:nvPr/>
        </p:nvCxnSpPr>
        <p:spPr>
          <a:xfrm flipV="1">
            <a:off x="2904565" y="3784350"/>
            <a:ext cx="1972235" cy="4828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7602071" y="3820208"/>
            <a:ext cx="1972235" cy="4828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458636" y="3784350"/>
            <a:ext cx="2115670" cy="5187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1"/>
          <p:cNvSpPr txBox="1"/>
          <p:nvPr/>
        </p:nvSpPr>
        <p:spPr>
          <a:xfrm>
            <a:off x="3837485" y="6490256"/>
            <a:ext cx="835292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xmlns="" val="3029447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982" t="24182" r="37405" b="14299"/>
          <a:stretch/>
        </p:blipFill>
        <p:spPr bwMode="auto">
          <a:xfrm>
            <a:off x="958027" y="1696940"/>
            <a:ext cx="4233730" cy="3089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971" t="24672" r="10831" b="13808"/>
          <a:stretch/>
        </p:blipFill>
        <p:spPr bwMode="auto">
          <a:xfrm>
            <a:off x="7317206" y="1696940"/>
            <a:ext cx="4196808" cy="3089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8480" y="4921947"/>
            <a:ext cx="6092825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Clr>
                <a:srgbClr val="7030A0"/>
              </a:buClr>
              <a:buSzPts val="3200"/>
            </a:pP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Nam học bài </a:t>
            </a:r>
          </a:p>
          <a:p>
            <a:pPr algn="ctr">
              <a:buClr>
                <a:srgbClr val="7030A0"/>
              </a:buClr>
              <a:buSzPts val="3200"/>
            </a:pP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lúc        giờ        phút sáng.</a:t>
            </a:r>
            <a:endParaRPr lang="vi-VN" sz="3200" b="1" dirty="0">
              <a:solidFill>
                <a:srgbClr val="7030A0"/>
              </a:solidFill>
              <a:latin typeface="Times New Roman" pitchFamily="18" charset="0"/>
              <a:ea typeface="Tahoma"/>
              <a:cs typeface="Times New Roman" pitchFamily="18" charset="0"/>
              <a:sym typeface="Tahoma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832283" y="5460614"/>
            <a:ext cx="640080" cy="5923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24381" y="5429018"/>
            <a:ext cx="640080" cy="5923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21305" y="4930810"/>
            <a:ext cx="6092825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Clr>
                <a:srgbClr val="7030A0"/>
              </a:buClr>
              <a:buSzPts val="3200"/>
            </a:pP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Nam ở thư viện</a:t>
            </a:r>
          </a:p>
          <a:p>
            <a:pPr algn="ctr">
              <a:buClr>
                <a:srgbClr val="7030A0"/>
              </a:buClr>
              <a:buSzPts val="3200"/>
            </a:pP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lúc        giờ        phút chiều.</a:t>
            </a:r>
            <a:endParaRPr lang="vi-VN" sz="3200" b="1" dirty="0">
              <a:solidFill>
                <a:srgbClr val="7030A0"/>
              </a:solidFill>
              <a:latin typeface="Times New Roman" pitchFamily="18" charset="0"/>
              <a:ea typeface="Tahoma"/>
              <a:cs typeface="Times New Roman" pitchFamily="18" charset="0"/>
              <a:sym typeface="Tahoma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925108" y="5427273"/>
            <a:ext cx="640080" cy="5923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317206" y="5395677"/>
            <a:ext cx="640080" cy="5923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224381" y="5423813"/>
            <a:ext cx="640080" cy="5923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832283" y="5471904"/>
            <a:ext cx="640080" cy="5923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317206" y="5409745"/>
            <a:ext cx="640080" cy="5923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934148" y="5438323"/>
            <a:ext cx="640080" cy="5923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667" t="52385" r="7734" b="5896"/>
          <a:stretch/>
        </p:blipFill>
        <p:spPr>
          <a:xfrm>
            <a:off x="9707934" y="474914"/>
            <a:ext cx="2360508" cy="1270487"/>
          </a:xfrm>
          <a:prstGeom prst="rect">
            <a:avLst/>
          </a:prstGeom>
        </p:spPr>
      </p:pic>
      <p:pic>
        <p:nvPicPr>
          <p:cNvPr id="19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933" t="41480" r="29200" b="9927"/>
          <a:stretch/>
        </p:blipFill>
        <p:spPr>
          <a:xfrm>
            <a:off x="9817860" y="30878"/>
            <a:ext cx="1183863" cy="1479829"/>
          </a:xfrm>
          <a:prstGeom prst="rect">
            <a:avLst/>
          </a:prstGeom>
        </p:spPr>
      </p:pic>
      <p:pic>
        <p:nvPicPr>
          <p:cNvPr id="20" name="图片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000" t="40532" r="10666" b="10638"/>
          <a:stretch/>
        </p:blipFill>
        <p:spPr>
          <a:xfrm>
            <a:off x="10987189" y="35852"/>
            <a:ext cx="1046708" cy="1487047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-71536" y="-370435"/>
            <a:ext cx="3250834" cy="2242458"/>
            <a:chOff x="358880" y="-528402"/>
            <a:chExt cx="3287173" cy="2515060"/>
          </a:xfrm>
        </p:grpSpPr>
        <p:sp>
          <p:nvSpPr>
            <p:cNvPr id="22" name="Rectangle: Rounded Corners 5">
              <a:extLst>
                <a:ext uri="{FF2B5EF4-FFF2-40B4-BE49-F238E27FC236}">
                  <a16:creationId xmlns=""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051560" y="480060"/>
              <a:ext cx="2594493" cy="802436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  <a:latin typeface="Times New Roman" pitchFamily="18" charset="0"/>
                  <a:cs typeface="Times New Roman" pitchFamily="18" charset="0"/>
                </a:rPr>
                <a:t>	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3. Số?</a:t>
              </a:r>
              <a:endPara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3" name="图片 9">
              <a:extLst>
                <a:ext uri="{FF2B5EF4-FFF2-40B4-BE49-F238E27FC236}">
                  <a16:creationId xmlns=""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58880" y="-528402"/>
              <a:ext cx="1909679" cy="2515060"/>
            </a:xfrm>
            <a:prstGeom prst="rect">
              <a:avLst/>
            </a:prstGeom>
          </p:spPr>
        </p:pic>
      </p:grpSp>
      <p:sp>
        <p:nvSpPr>
          <p:cNvPr id="24" name="TextBox 23"/>
          <p:cNvSpPr txBox="1"/>
          <p:nvPr/>
        </p:nvSpPr>
        <p:spPr>
          <a:xfrm>
            <a:off x="62986" y="494216"/>
            <a:ext cx="11619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Nam làm gì lúc mấy giờ?</a:t>
            </a:r>
            <a:endParaRPr lang="en-US" sz="32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1"/>
          <p:cNvSpPr txBox="1"/>
          <p:nvPr/>
        </p:nvSpPr>
        <p:spPr>
          <a:xfrm>
            <a:off x="3837485" y="6490256"/>
            <a:ext cx="835292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xmlns="" val="829803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8" grpId="1" animBg="1"/>
      <p:bldP spid="9" grpId="0" animBg="1"/>
      <p:bldP spid="9" grpId="1" animBg="1"/>
      <p:bldP spid="11" grpId="0"/>
      <p:bldP spid="12" grpId="0" animBg="1"/>
      <p:bldP spid="12" grpId="1" animBg="1"/>
      <p:bldP spid="13" grpId="0" animBg="1"/>
      <p:bldP spid="13" grpId="1" animBg="1"/>
      <p:bldP spid="10" grpId="0" animBg="1"/>
      <p:bldP spid="14" grpId="0" animBg="1"/>
      <p:bldP spid="15" grpId="0" animBg="1"/>
      <p:bldP spid="16" grpId="0" animBg="1"/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7569</TotalTime>
  <Words>332</Words>
  <Application>Microsoft Office PowerPoint</Application>
  <PresentationFormat>Custom</PresentationFormat>
  <Paragraphs>78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商务ppt</dc:title>
  <dc:creator>lzj</dc:creator>
  <cp:lastModifiedBy>Windows 7</cp:lastModifiedBy>
  <cp:revision>3821</cp:revision>
  <dcterms:created xsi:type="dcterms:W3CDTF">2015-12-01T09:06:39Z</dcterms:created>
  <dcterms:modified xsi:type="dcterms:W3CDTF">2022-12-12T22:17:29Z</dcterms:modified>
</cp:coreProperties>
</file>