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2" r:id="rId9"/>
    <p:sldId id="267" r:id="rId10"/>
    <p:sldId id="264" r:id="rId11"/>
    <p:sldId id="265" r:id="rId12"/>
    <p:sldId id="268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F13"/>
    <a:srgbClr val="F22F0E"/>
    <a:srgbClr val="F3440D"/>
    <a:srgbClr val="BB3309"/>
    <a:srgbClr val="9A2404"/>
    <a:srgbClr val="C32E05"/>
    <a:srgbClr val="203214"/>
    <a:srgbClr val="19270F"/>
    <a:srgbClr val="15210D"/>
    <a:srgbClr val="111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1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17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4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1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07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4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4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8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2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915B-13A7-49AC-9036-F166F1F9C95A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2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2915B-13A7-49AC-9036-F166F1F9C95A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DC664-5FDB-4AE9-94B0-191F9D85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9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7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1.wdp"/><Relationship Id="rId3" Type="http://schemas.microsoft.com/office/2007/relationships/hdphoto" Target="../media/hdphoto5.wdp"/><Relationship Id="rId7" Type="http://schemas.microsoft.com/office/2007/relationships/hdphoto" Target="../media/hdphoto8.wdp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9.wdp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2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20622" y="204002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rgbClr val="F3440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7" name="Rectangle 6"/>
          <p:cNvSpPr/>
          <p:nvPr/>
        </p:nvSpPr>
        <p:spPr>
          <a:xfrm>
            <a:off x="2538180" y="2670995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F22F0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759511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95072" y="1300367"/>
            <a:ext cx="165975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4253" y="2561719"/>
            <a:ext cx="87061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756269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0654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8188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77" y="1333640"/>
            <a:ext cx="3585216" cy="2338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5" t="4325" r="19718"/>
          <a:stretch/>
        </p:blipFill>
        <p:spPr>
          <a:xfrm>
            <a:off x="6242861" y="1330014"/>
            <a:ext cx="3828418" cy="2342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7" t="4742" r="4929" b="3615"/>
          <a:stretch/>
        </p:blipFill>
        <p:spPr>
          <a:xfrm>
            <a:off x="3812146" y="3864799"/>
            <a:ext cx="4312854" cy="2458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3539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5" t="4492" r="22895" b="1424"/>
          <a:stretch/>
        </p:blipFill>
        <p:spPr>
          <a:xfrm rot="16200000">
            <a:off x="3528742" y="-1056909"/>
            <a:ext cx="4928461" cy="939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633387" y="50654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8188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2501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"/>
            <a:ext cx="12192000" cy="6860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37074" y="164774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E2F13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E2F1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E2F13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E2F1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67984" y="143521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5319" y="2688836"/>
            <a:ext cx="750838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100" b="1" dirty="0">
                <a:solidFill>
                  <a:srgbClr val="1E2F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5684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"/>
            <a:ext cx="12192000" cy="67451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39591" y="1857922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70469" y="2544428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09300" y="1512067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0625" y="4266120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058043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39"/>
          <a:stretch/>
        </p:blipFill>
        <p:spPr>
          <a:xfrm>
            <a:off x="0" y="0"/>
            <a:ext cx="12192000" cy="65167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5096" y="3158438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277" y="3687932"/>
            <a:ext cx="11088710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>
                <a:ln w="0"/>
                <a:solidFill>
                  <a:srgbClr val="F22F0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13: XEM TRANH “BÁC HỒ ĐI CÔNG TÁC”</a:t>
            </a:r>
          </a:p>
          <a:p>
            <a:pPr algn="ctr"/>
            <a:r>
              <a:rPr lang="en-US" sz="3700" b="1" cap="none" spc="50" dirty="0">
                <a:ln w="0"/>
                <a:solidFill>
                  <a:srgbClr val="F22F0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</a:t>
            </a:r>
            <a:r>
              <a:rPr lang="en-US" sz="3700" b="1" spc="50" dirty="0">
                <a:ln w="0"/>
                <a:solidFill>
                  <a:srgbClr val="F22F0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XEM TRANH VÀ MÔ PHỎNG TRANH </a:t>
            </a:r>
          </a:p>
          <a:p>
            <a:pPr algn="ctr"/>
            <a:r>
              <a:rPr lang="en-US" sz="3700" b="1" spc="50" dirty="0">
                <a:ln w="0"/>
                <a:solidFill>
                  <a:srgbClr val="F22F0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“BÁC HỒ ĐI CÔNG TÁC”</a:t>
            </a:r>
            <a:endParaRPr lang="en-US" sz="3700" b="1" cap="none" spc="50" dirty="0">
              <a:ln w="0"/>
              <a:solidFill>
                <a:srgbClr val="F22F0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9915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23099" y="206736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1E2F1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91054" y="165256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2909" y="2878770"/>
            <a:ext cx="4893973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defRPr/>
            </a:pP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100" b="1" dirty="0">
                <a:solidFill>
                  <a:srgbClr val="1E2F13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832293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25" b="2356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6829" y="1842902"/>
            <a:ext cx="9375819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defRPr/>
            </a:pP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1927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900" dirty="0">
              <a:solidFill>
                <a:srgbClr val="1927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0442" y="1138515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19270F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19270F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5601" y="842491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0558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943" y="1040576"/>
            <a:ext cx="10908405" cy="5262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12/12/1930,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(nay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1962,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(1979 -1984),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ĐH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HN (1985 -1991) nay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ĐH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/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2001,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100" dirty="0">
              <a:solidFill>
                <a:srgbClr val="1521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0046" y="359352"/>
            <a:ext cx="810869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192610"/>
                </a:solidFill>
              </a:rPr>
              <a:t>TÌM HIỂU</a:t>
            </a:r>
            <a:r>
              <a:rPr lang="en-US" sz="3500" b="1" cap="none" spc="0" dirty="0">
                <a:ln/>
                <a:solidFill>
                  <a:srgbClr val="192610"/>
                </a:solidFill>
                <a:effectLst/>
              </a:rPr>
              <a:t> VÀI NÉT VỀ HỌA SĨ NGUYỄN THỤ</a:t>
            </a:r>
          </a:p>
        </p:txBody>
      </p:sp>
    </p:spTree>
    <p:extLst>
      <p:ext uri="{BB962C8B-B14F-4D97-AF65-F5344CB8AC3E}">
        <p14:creationId xmlns:p14="http://schemas.microsoft.com/office/powerpoint/2010/main" val="247063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7612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19261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1" t="2053" r="1934" b="13150"/>
          <a:stretch/>
        </p:blipFill>
        <p:spPr>
          <a:xfrm>
            <a:off x="721216" y="1184856"/>
            <a:ext cx="7519815" cy="481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418581" y="6078830"/>
            <a:ext cx="6445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b="1" dirty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b="1" dirty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b="1" dirty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b="1" dirty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11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endParaRPr lang="en-US" b="1" dirty="0">
              <a:solidFill>
                <a:srgbClr val="111B0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2780" y="1197734"/>
            <a:ext cx="3137715" cy="46935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algn="just"/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>
                <a:solidFill>
                  <a:srgbClr val="1521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0163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4854" y="1159096"/>
            <a:ext cx="9890974" cy="54014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tụy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ả,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300" dirty="0">
                <a:solidFill>
                  <a:srgbClr val="13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06008" y="47612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1B2911"/>
                </a:solidFill>
                <a:effectLst/>
              </a:rPr>
              <a:t>KHÁM PHÁ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2719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3003" y="501878"/>
            <a:ext cx="9435725" cy="5693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100" b="1" dirty="0">
                <a:ln/>
                <a:solidFill>
                  <a:srgbClr val="00133A"/>
                </a:solidFill>
              </a:rPr>
              <a:t>MỘT SỐ TÁC PHẨM TIÊU BIỂU CỦA HỌA SĨ NGUYỄN THỤ</a:t>
            </a:r>
            <a:endParaRPr lang="en-US" sz="3100" b="1" cap="none" spc="0" dirty="0">
              <a:ln/>
              <a:solidFill>
                <a:srgbClr val="00133A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60" y="1308638"/>
            <a:ext cx="3033087" cy="2212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92" y="1308637"/>
            <a:ext cx="2950599" cy="2212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37" y="1308637"/>
            <a:ext cx="3084250" cy="2212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60" y="3810474"/>
            <a:ext cx="3033087" cy="2130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298" r="3648" b="13640"/>
          <a:stretch/>
        </p:blipFill>
        <p:spPr>
          <a:xfrm>
            <a:off x="4629992" y="3810474"/>
            <a:ext cx="2950599" cy="2130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36" y="3810474"/>
            <a:ext cx="3084251" cy="2130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5505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7" t="5968" r="20540" b="4423"/>
          <a:stretch/>
        </p:blipFill>
        <p:spPr>
          <a:xfrm rot="16200000">
            <a:off x="3411808" y="-1404891"/>
            <a:ext cx="1966669" cy="7359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570" r="48996" b="32672"/>
          <a:stretch/>
        </p:blipFill>
        <p:spPr>
          <a:xfrm rot="16200000">
            <a:off x="3148667" y="1010773"/>
            <a:ext cx="2492951" cy="7359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229600" y="1320549"/>
            <a:ext cx="3271234" cy="45550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pPr algn="just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9318" y="321003"/>
            <a:ext cx="11004545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dirty="0">
                <a:ln/>
                <a:solidFill>
                  <a:srgbClr val="1E2F13"/>
                </a:solidFill>
              </a:rPr>
              <a:t>CÁCH THỰC HIỆN - TẠO HÌNH BẰNG ĐẤT NẶN</a:t>
            </a:r>
            <a:endParaRPr lang="en-US" sz="4300" b="1" cap="none" spc="0" dirty="0">
              <a:ln/>
              <a:solidFill>
                <a:srgbClr val="1E2F13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248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1047</Words>
  <Application>Microsoft Office PowerPoint</Application>
  <PresentationFormat>Widescreen</PresentationFormat>
  <Paragraphs>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AK Home</cp:lastModifiedBy>
  <cp:revision>85</cp:revision>
  <dcterms:created xsi:type="dcterms:W3CDTF">2022-04-24T02:16:26Z</dcterms:created>
  <dcterms:modified xsi:type="dcterms:W3CDTF">2023-05-08T01:55:57Z</dcterms:modified>
</cp:coreProperties>
</file>