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0" r:id="rId7"/>
    <p:sldMasterId id="2147483731" r:id="rId8"/>
    <p:sldMasterId id="2147483743" r:id="rId9"/>
    <p:sldMasterId id="2147483767" r:id="rId10"/>
    <p:sldMasterId id="2147483779" r:id="rId11"/>
  </p:sldMasterIdLst>
  <p:notesMasterIdLst>
    <p:notesMasterId r:id="rId37"/>
  </p:notesMasterIdLst>
  <p:sldIdLst>
    <p:sldId id="301" r:id="rId12"/>
    <p:sldId id="302" r:id="rId13"/>
    <p:sldId id="276" r:id="rId14"/>
    <p:sldId id="303" r:id="rId15"/>
    <p:sldId id="321" r:id="rId16"/>
    <p:sldId id="305" r:id="rId17"/>
    <p:sldId id="285" r:id="rId18"/>
    <p:sldId id="310" r:id="rId19"/>
    <p:sldId id="309" r:id="rId20"/>
    <p:sldId id="306" r:id="rId21"/>
    <p:sldId id="307" r:id="rId22"/>
    <p:sldId id="308" r:id="rId23"/>
    <p:sldId id="311" r:id="rId24"/>
    <p:sldId id="300" r:id="rId25"/>
    <p:sldId id="312" r:id="rId26"/>
    <p:sldId id="299" r:id="rId27"/>
    <p:sldId id="293" r:id="rId28"/>
    <p:sldId id="314" r:id="rId29"/>
    <p:sldId id="313" r:id="rId30"/>
    <p:sldId id="315" r:id="rId31"/>
    <p:sldId id="316" r:id="rId32"/>
    <p:sldId id="317" r:id="rId33"/>
    <p:sldId id="318" r:id="rId34"/>
    <p:sldId id="320" r:id="rId35"/>
    <p:sldId id="284" r:id="rId3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1"/>
            <p14:sldId id="302"/>
            <p14:sldId id="276"/>
            <p14:sldId id="303"/>
            <p14:sldId id="321"/>
            <p14:sldId id="305"/>
            <p14:sldId id="285"/>
            <p14:sldId id="310"/>
            <p14:sldId id="309"/>
            <p14:sldId id="306"/>
            <p14:sldId id="307"/>
            <p14:sldId id="308"/>
            <p14:sldId id="311"/>
            <p14:sldId id="300"/>
            <p14:sldId id="312"/>
            <p14:sldId id="299"/>
            <p14:sldId id="293"/>
            <p14:sldId id="314"/>
            <p14:sldId id="313"/>
            <p14:sldId id="315"/>
            <p14:sldId id="316"/>
            <p14:sldId id="317"/>
            <p14:sldId id="318"/>
            <p14:sldId id="320"/>
            <p14:sldId id="284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72" d="100"/>
          <a:sy n="72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9AC7B1FF-44D3-465A-9C3A-6107CF739EAC}" type="slidenum">
              <a:rPr lang="en-US" altLang="zh-CN">
                <a:solidFill>
                  <a:prstClr val="black"/>
                </a:solidFill>
              </a:rPr>
              <a:pPr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charset="-122"/>
              </a:rPr>
              <a:t>更多精彩模板请关注</a:t>
            </a:r>
            <a:r>
              <a:rPr lang="en-US" altLang="zh-CN">
                <a:ea typeface="宋体" charset="-122"/>
              </a:rPr>
              <a:t>【</a:t>
            </a:r>
            <a:r>
              <a:rPr lang="zh-CN" altLang="en-US">
                <a:ea typeface="宋体" charset="-122"/>
              </a:rPr>
              <a:t>沐沐槿</a:t>
            </a:r>
            <a:r>
              <a:rPr lang="en-US" altLang="zh-CN">
                <a:ea typeface="宋体" charset="-122"/>
              </a:rPr>
              <a:t>PPT】https://mumjin.taobao.com/</a:t>
            </a:r>
            <a:endParaRPr lang="zh-CN" altLang="zh-CN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58D41E92-0382-4040-9125-96B53B5B6E8B}" type="slidenum">
              <a:rPr lang="en-US" altLang="zh-CN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6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3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194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0051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91930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8575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74291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71421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21677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1878"/>
      </p:ext>
    </p:extLst>
  </p:cSld>
  <p:clrMapOvr>
    <a:masterClrMapping/>
  </p:clrMapOvr>
  <p:transition spd="med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56659"/>
      </p:ext>
    </p:extLst>
  </p:cSld>
  <p:clrMapOvr>
    <a:masterClrMapping/>
  </p:clrMapOvr>
  <p:transition spd="med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51555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90" y="2130128"/>
            <a:ext cx="7771837" cy="1470638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6" y="3885713"/>
            <a:ext cx="6401405" cy="175327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/>
            </a:lvl1pPr>
            <a:lvl2pPr marL="278588" indent="0" algn="ctr">
              <a:buNone/>
              <a:defRPr/>
            </a:lvl2pPr>
            <a:lvl3pPr marL="557176" indent="0" algn="ctr">
              <a:buNone/>
              <a:defRPr/>
            </a:lvl3pPr>
            <a:lvl4pPr marL="835763" indent="0" algn="ctr">
              <a:buNone/>
              <a:defRPr/>
            </a:lvl4pPr>
            <a:lvl5pPr marL="1114349" indent="0" algn="ctr">
              <a:buNone/>
              <a:defRPr/>
            </a:lvl5pPr>
            <a:lvl6pPr marL="1392937" indent="0" algn="ctr">
              <a:buNone/>
              <a:defRPr/>
            </a:lvl6pPr>
            <a:lvl7pPr marL="1671526" indent="0" algn="ctr">
              <a:buNone/>
              <a:defRPr/>
            </a:lvl7pPr>
            <a:lvl8pPr marL="1950114" indent="0" algn="ctr">
              <a:buNone/>
              <a:defRPr/>
            </a:lvl8pPr>
            <a:lvl9pPr marL="222870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01184623"/>
      </p:ext>
    </p:extLst>
  </p:cSld>
  <p:clrMapOvr>
    <a:masterClrMapping/>
  </p:clrMapOvr>
  <p:transition spd="slow" advTm="1000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96308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4531923"/>
      </p:ext>
    </p:extLst>
  </p:cSld>
  <p:clrMapOvr>
    <a:masterClrMapping/>
  </p:clrMapOvr>
  <p:transition spd="slow" advTm="1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3" y="4407319"/>
            <a:ext cx="7772703" cy="1361490"/>
          </a:xfrm>
          <a:prstGeom prst="rect">
            <a:avLst/>
          </a:prstGeom>
        </p:spPr>
        <p:txBody>
          <a:bodyPr lIns="55718" tIns="27858" rIns="55718" bIns="27858" anchor="t"/>
          <a:lstStyle>
            <a:lvl1pPr algn="l">
              <a:defRPr sz="24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3" y="2906816"/>
            <a:ext cx="7772703" cy="1500511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200"/>
            </a:lvl1pPr>
            <a:lvl2pPr marL="278588" indent="0">
              <a:buNone/>
              <a:defRPr sz="1100"/>
            </a:lvl2pPr>
            <a:lvl3pPr marL="557176" indent="0">
              <a:buNone/>
              <a:defRPr sz="1000"/>
            </a:lvl3pPr>
            <a:lvl4pPr marL="835763" indent="0">
              <a:buNone/>
              <a:defRPr sz="900"/>
            </a:lvl4pPr>
            <a:lvl5pPr marL="1114349" indent="0">
              <a:buNone/>
              <a:defRPr sz="900"/>
            </a:lvl5pPr>
            <a:lvl6pPr marL="1392937" indent="0">
              <a:buNone/>
              <a:defRPr sz="900"/>
            </a:lvl6pPr>
            <a:lvl7pPr marL="1671526" indent="0">
              <a:buNone/>
              <a:defRPr sz="900"/>
            </a:lvl7pPr>
            <a:lvl8pPr marL="1950114" indent="0">
              <a:buNone/>
              <a:defRPr sz="900"/>
            </a:lvl8pPr>
            <a:lvl9pPr marL="222870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6365017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600476"/>
            <a:ext cx="4074094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09434442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42"/>
            <a:ext cx="404035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42"/>
            <a:ext cx="404208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5393932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9973416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85704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3462"/>
            <a:ext cx="3009067" cy="1161575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58"/>
            <a:ext cx="5112300" cy="585268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21" y="1435021"/>
            <a:ext cx="3009067" cy="469110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1329665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399"/>
            <a:ext cx="5486054" cy="4115489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/>
            </a:lvl1pPr>
            <a:lvl2pPr marL="278588" indent="0">
              <a:buNone/>
              <a:defRPr sz="1700"/>
            </a:lvl2pPr>
            <a:lvl3pPr marL="557176" indent="0">
              <a:buNone/>
              <a:defRPr sz="1500"/>
            </a:lvl3pPr>
            <a:lvl4pPr marL="835763" indent="0">
              <a:buNone/>
              <a:defRPr sz="1200"/>
            </a:lvl4pPr>
            <a:lvl5pPr marL="1114349" indent="0">
              <a:buNone/>
              <a:defRPr sz="1200"/>
            </a:lvl5pPr>
            <a:lvl6pPr marL="1392937" indent="0">
              <a:buNone/>
              <a:defRPr sz="1200"/>
            </a:lvl6pPr>
            <a:lvl7pPr marL="1671526" indent="0">
              <a:buNone/>
              <a:defRPr sz="1200"/>
            </a:lvl7pPr>
            <a:lvl8pPr marL="1950114" indent="0">
              <a:buNone/>
              <a:defRPr sz="1200"/>
            </a:lvl8pPr>
            <a:lvl9pPr marL="2228702" indent="0">
              <a:buNone/>
              <a:defRPr sz="12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40"/>
            <a:ext cx="5486054" cy="804255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62707073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314966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612"/>
            <a:ext cx="2057378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74612"/>
            <a:ext cx="6089944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9461082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600469"/>
            <a:ext cx="4074094" cy="2207106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917888"/>
            <a:ext cx="4074094" cy="2208255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6800095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1577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6015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61183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52572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30523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09168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31103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74317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43181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18253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24261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98103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11028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15643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27384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69479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93552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25503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34806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1879"/>
      </p:ext>
    </p:extLst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77092"/>
      </p:ext>
    </p:extLst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5574"/>
      </p:ext>
    </p:extLst>
  </p:cSld>
  <p:clrMapOvr>
    <a:masterClrMapping/>
  </p:clrMapOvr>
  <p:transition spd="slow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4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03467"/>
      </p:ext>
    </p:extLst>
  </p:cSld>
  <p:clrMapOvr>
    <a:masterClrMapping/>
  </p:clrMapOvr>
  <p:transition spd="slow" advTm="4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26667"/>
      </p:ext>
    </p:extLst>
  </p:cSld>
  <p:clrMapOvr>
    <a:masterClrMapping/>
  </p:clrMapOvr>
  <p:transition spd="slow" advTm="4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4985"/>
      </p:ext>
    </p:extLst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33823"/>
      </p:ext>
    </p:extLst>
  </p:cSld>
  <p:clrMapOvr>
    <a:masterClrMapping/>
  </p:clrMapOvr>
  <p:transition spd="slow" advTm="4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3693"/>
      </p:ext>
    </p:extLst>
  </p:cSld>
  <p:clrMapOvr>
    <a:masterClrMapping/>
  </p:clrMapOvr>
  <p:transition spd="slow" advTm="4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95399"/>
      </p:ext>
    </p:extLst>
  </p:cSld>
  <p:clrMapOvr>
    <a:masterClrMapping/>
  </p:clrMapOvr>
  <p:transition spd="slow" advTm="4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17532"/>
      </p:ext>
    </p:extLst>
  </p:cSld>
  <p:clrMapOvr>
    <a:masterClrMapping/>
  </p:clrMapOvr>
  <p:transition spd="slow" advTm="400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37741"/>
      </p:ext>
    </p:extLst>
  </p:cSld>
  <p:clrMapOvr>
    <a:masterClrMapping/>
  </p:clrMapOvr>
  <p:transition spd="slow" advTm="400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34593"/>
      </p:ext>
    </p:extLst>
  </p:cSld>
  <p:clrMapOvr>
    <a:masterClrMapping/>
  </p:clrMapOvr>
  <p:transition spd="slow" advTm="400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7693"/>
      </p:ext>
    </p:extLst>
  </p:cSld>
  <p:clrMapOvr>
    <a:masterClrMapping/>
  </p:clrMapOvr>
  <p:transition spd="slow" advTm="4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30354"/>
      </p:ext>
    </p:extLst>
  </p:cSld>
  <p:clrMapOvr>
    <a:masterClrMapping/>
  </p:clrMapOvr>
  <p:transition spd="slow" advTm="4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6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7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1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278588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557176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835763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114349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431" indent="-342431" algn="l" defTabSz="914115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1" indent="-286325" algn="l" defTabSz="91411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04" indent="-228286" algn="l" defTabSz="91411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944" indent="-229254" algn="l" defTabSz="91411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520" indent="-228286" algn="l" defTabSz="91411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335106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13695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892283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170871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8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17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5763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349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2937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0114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8702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16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1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9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19/04/2023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0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438"/>
            <a:ext cx="9142270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09" y="406740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0" y="7192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0624" y="4343400"/>
            <a:ext cx="6194274" cy="1785076"/>
          </a:xfrm>
          <a:prstGeom prst="rect">
            <a:avLst/>
          </a:prstGeom>
          <a:noFill/>
        </p:spPr>
        <p:txBody>
          <a:bodyPr wrap="none" lIns="91415" tIns="45706" rIns="91415" bIns="45706" rtlCol="0">
            <a:spAutoFit/>
          </a:bodyPr>
          <a:lstStyle/>
          <a:p>
            <a:pPr algn="ctr" defTabSz="914151"/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CHỦ ĐỀ : </a:t>
            </a:r>
          </a:p>
          <a:p>
            <a:pPr defTabSz="914151"/>
            <a:r>
              <a:rPr lang="en-US" sz="6600" dirty="0">
                <a:solidFill>
                  <a:srgbClr val="FF0000"/>
                </a:solidFill>
                <a:latin typeface="iCiel Cadena" pitchFamily="2" charset="-93"/>
              </a:rPr>
              <a:t>ĐỒ CHƠI THÚ VỊ </a:t>
            </a:r>
            <a:endParaRPr lang="vi-VN" sz="6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18032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93763"/>
            <a:ext cx="2286000" cy="571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4" y="-192057"/>
            <a:ext cx="1462117" cy="18319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710625"/>
            <a:ext cx="3908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iCiel Cadena" pitchFamily="2" charset="-93"/>
              </a:rPr>
              <a:t>Cách tạo hình rô-bốt</a:t>
            </a:r>
          </a:p>
        </p:txBody>
      </p:sp>
      <p:pic>
        <p:nvPicPr>
          <p:cNvPr id="7" name="Picture 6" descr="E:\GIAO AN\SGV lop 2\sgv chân trời sáng tạo lớp 2\hình minh họa giáo án\15\fdgf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68580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99" y="4800600"/>
            <a:ext cx="192315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1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6" y="2209800"/>
            <a:ext cx="2362204" cy="438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39" y="377886"/>
            <a:ext cx="1462117" cy="1831913"/>
          </a:xfrm>
          <a:prstGeom prst="rect">
            <a:avLst/>
          </a:prstGeom>
        </p:spPr>
      </p:pic>
      <p:pic>
        <p:nvPicPr>
          <p:cNvPr id="9" name="Picture 8" descr="E:\GIAO AN\SGV lop 2\sgv chân trời sáng tạo lớp 2\hình minh họa giáo án\16\GND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29" y="-94978"/>
            <a:ext cx="3283341" cy="692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4296" y="4673025"/>
            <a:ext cx="1378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iCiel Cadena" pitchFamily="2" charset="-93"/>
              </a:rPr>
              <a:t>Bước 2</a:t>
            </a:r>
          </a:p>
        </p:txBody>
      </p:sp>
    </p:spTree>
    <p:extLst>
      <p:ext uri="{BB962C8B-B14F-4D97-AF65-F5344CB8AC3E}">
        <p14:creationId xmlns:p14="http://schemas.microsoft.com/office/powerpoint/2010/main" val="10390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6" y="2209800"/>
            <a:ext cx="2362204" cy="438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39" y="377886"/>
            <a:ext cx="1462117" cy="1831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178" y="4673025"/>
            <a:ext cx="1378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iCiel Cadena" pitchFamily="2" charset="-93"/>
              </a:rPr>
              <a:t>Bước 3</a:t>
            </a:r>
          </a:p>
        </p:txBody>
      </p:sp>
      <p:pic>
        <p:nvPicPr>
          <p:cNvPr id="6" name="Picture 5" descr="E:\GIAO AN\SGV lop 2\sgv chân trời sáng tạo lớp 2\hình minh họa giáo án\16\VBC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28600"/>
            <a:ext cx="4116737" cy="689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218"/>
            <a:ext cx="2400300" cy="37928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043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457200"/>
            <a:ext cx="582069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:</a:t>
            </a:r>
          </a:p>
          <a:p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Ghép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nối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bản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Cadena" pitchFamily="2" charset="-93"/>
              </a:rPr>
              <a:t>rô-bốt</a:t>
            </a:r>
            <a:r>
              <a:rPr lang="en-US" sz="3600" dirty="0">
                <a:solidFill>
                  <a:schemeClr val="bg1"/>
                </a:solidFill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8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1091407"/>
            <a:ext cx="7315200" cy="54617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2" descr="E:\GIAO AN\SGV lop 2\sgv chân trời sáng tạo lớp 2\hình minh họa giáo án\15\0ccad18bbb16ff83d6b589347aedfb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71" y="1219200"/>
            <a:ext cx="560392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119460"/>
            <a:ext cx="7020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Ví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dụ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r>
              <a:rPr lang="en-US" sz="2000" dirty="0" err="1">
                <a:latin typeface="iCiel Cadena" pitchFamily="2" charset="-93"/>
              </a:rPr>
              <a:t>ghép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dính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các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bộ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phận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của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rô-bốt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lại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thành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rô-bốt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hoàn</a:t>
            </a:r>
            <a:r>
              <a:rPr lang="en-US" sz="2000" dirty="0">
                <a:latin typeface="iCiel Cadena" pitchFamily="2" charset="-93"/>
              </a:rPr>
              <a:t> </a:t>
            </a:r>
            <a:r>
              <a:rPr lang="en-US" sz="2000" dirty="0" err="1">
                <a:latin typeface="iCiel Cadena" pitchFamily="2" charset="-93"/>
              </a:rPr>
              <a:t>chỉnh</a:t>
            </a:r>
            <a:endParaRPr lang="vi-VN" sz="2000" dirty="0"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503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588" y="1695271"/>
            <a:ext cx="4073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Tham khảo hình dưới đây</a:t>
            </a:r>
          </a:p>
          <a:p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 để có thêm ý tưởng</a:t>
            </a:r>
          </a:p>
          <a:p>
            <a:pPr algn="ctr"/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 Tạo hình</a:t>
            </a:r>
          </a:p>
        </p:txBody>
      </p:sp>
    </p:spTree>
    <p:extLst>
      <p:ext uri="{BB962C8B-B14F-4D97-AF65-F5344CB8AC3E}">
        <p14:creationId xmlns:p14="http://schemas.microsoft.com/office/powerpoint/2010/main" val="10160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386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GIAO AN\SGV lop 2\sgv chân trời sáng tạo lớp 2\hình minh họa giáo án\15\0913a17619bb73eb6c43e85d68d18a4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4122"/>
            <a:ext cx="3140462" cy="45936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GIAO AN\SGV lop 2\sgv chân trời sáng tạo lớp 2\hình minh họa giáo án\15\e148ff3dfd53a29f8bf491f0a57f8d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16" y="1981200"/>
            <a:ext cx="2462284" cy="4423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GIAO AN\SGV lop 2\sgv chân trời sáng tạo lớp 2\hình minh họa giáo án\15\349326ff284febf417d8d8e7f743eeb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22" y="2819400"/>
            <a:ext cx="2177378" cy="3278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246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SGV lop 2\sgv chân trời sáng tạo lớp 2\hình minh họa giáo án\15\e1a8a00fb969fe9442cafc5d4afc59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86" y="1562361"/>
            <a:ext cx="2634018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sgv chân trời sáng tạo lớp 2\hình minh họa giáo án\15\5ce93f9c467802538fc3f030475284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228"/>
            <a:ext cx="3068911" cy="5067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GIAO AN\SGV lop 2\sgv chân trời sáng tạo lớp 2\hình minh họa giáo án\15\8cd3e22cb6edfc078c2c5493af981f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23" y="3505200"/>
            <a:ext cx="2182577" cy="3124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88399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32"/>
            <a:ext cx="5486400" cy="373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4125" y="1219200"/>
            <a:ext cx="4459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Lưu ý :</a:t>
            </a:r>
          </a:p>
          <a:p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Nên kết hợp các vật liệu</a:t>
            </a:r>
          </a:p>
          <a:p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 khác nhau để tạo chi tiết</a:t>
            </a:r>
          </a:p>
          <a:p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 trang trí cho rô-bốt thêm </a:t>
            </a:r>
          </a:p>
          <a:p>
            <a:pPr algn="ctr"/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sinh động </a:t>
            </a:r>
          </a:p>
        </p:txBody>
      </p:sp>
    </p:spTree>
    <p:extLst>
      <p:ext uri="{BB962C8B-B14F-4D97-AF65-F5344CB8AC3E}">
        <p14:creationId xmlns:p14="http://schemas.microsoft.com/office/powerpoint/2010/main" val="25889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" y="4132723"/>
            <a:ext cx="9142270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2" y="2050851"/>
            <a:ext cx="8810038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8" y="95362"/>
            <a:ext cx="239479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37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9" y="1292565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86" y="3659362"/>
            <a:ext cx="2574751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628"/>
            <a:ext cx="2381818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9" y="2562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76693"/>
            <a:ext cx="6561549" cy="101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9" y="4467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7850" y="2674203"/>
            <a:ext cx="1959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>
                <a:solidFill>
                  <a:srgbClr val="FF0000"/>
                </a:solidFill>
                <a:latin typeface="iCiel Cadena" pitchFamily="2" charset="-93"/>
              </a:rPr>
              <a:t>Bài 2 :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4337" y="3573959"/>
            <a:ext cx="4713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>
                <a:solidFill>
                  <a:srgbClr val="00B050"/>
                </a:solidFill>
                <a:latin typeface="iCiel Cadena" pitchFamily="2" charset="-93"/>
              </a:rPr>
              <a:t>Tạo hình rô- bốt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5253" y="4648200"/>
            <a:ext cx="1993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51"/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(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1 )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18976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vi-V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 hình Rô- bốt yêu thích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46482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9692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73290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18" y="76200"/>
            <a:ext cx="6029806" cy="56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GIAO AN\SGV lop 2\sgv chân trời sáng tạo lớp 2\hình minh họa giáo án\15\53066dee7b529e987e0b490a36f5c1e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1800">
            <a:off x="966613" y="976249"/>
            <a:ext cx="4323818" cy="432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4200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2079750" y="2654966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IAO AN\SGV lop 2\sgv chân trời sáng tạo lớp 2\hình minh họa giáo án\15\y-nghia-cua-chiec-cuc-ao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38" y="3764527"/>
            <a:ext cx="4468812" cy="227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73770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75411" y="4589898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499254" y="2712072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88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78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3"/>
            <a:ext cx="82451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34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5763" y="645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2592" y="1792069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Lớp</a:t>
            </a:r>
            <a:r>
              <a:rPr lang="en-US" sz="36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chúng</a:t>
            </a:r>
            <a:r>
              <a:rPr lang="en-US" sz="36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mình</a:t>
            </a:r>
            <a:r>
              <a:rPr lang="en-US" sz="36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0" y="536988"/>
            <a:ext cx="28071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iCiel Cadena" pitchFamily="2" charset="-93"/>
              </a:rPr>
              <a:t>Cả</a:t>
            </a:r>
            <a:r>
              <a:rPr lang="en-US" sz="4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iCiel Cadena" pitchFamily="2" charset="-93"/>
              </a:rPr>
              <a:t>lớp</a:t>
            </a:r>
            <a:r>
              <a:rPr lang="en-US" sz="4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iCiel Cadena" pitchFamily="2" charset="-93"/>
              </a:rPr>
              <a:t>Hát</a:t>
            </a:r>
            <a:r>
              <a:rPr lang="en-US" sz="4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4400" dirty="0">
              <a:solidFill>
                <a:prstClr val="black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883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1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sgv chân trời sáng tạo lớp 2\hình minh họa giáo án\15\rgfbfb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3" y="1600200"/>
            <a:ext cx="8019487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447800" y="2286000"/>
            <a:ext cx="580305" cy="5117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76800" y="2218897"/>
            <a:ext cx="580305" cy="5117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4600" y="0"/>
            <a:ext cx="4021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iCiel Cadena" pitchFamily="2" charset="-93"/>
              </a:rPr>
              <a:t>( Tìm hiểu hình rô - bốt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8531" y="457200"/>
            <a:ext cx="437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950457"/>
            <a:ext cx="550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Vật liệu tạo hình rô bốt </a:t>
            </a:r>
          </a:p>
          <a:p>
            <a:r>
              <a:rPr lang="vi-VN" dirty="0"/>
              <a:t>- Các hình cơ bản được sử dụng để tạo nên rô- bốt </a:t>
            </a: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88"/>
            <a:ext cx="4087654" cy="545020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2" y="0"/>
            <a:ext cx="2054963" cy="20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552689"/>
            <a:ext cx="650690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Lưu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ý :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iCiel Cadena" pitchFamily="2" charset="-93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Rô-bốt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giấy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bìa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để</a:t>
            </a:r>
            <a:endParaRPr lang="en-US" sz="2800" dirty="0">
              <a:solidFill>
                <a:schemeClr val="bg1"/>
              </a:solidFill>
              <a:latin typeface="iCiel Cadena" pitchFamily="2" charset="-93"/>
            </a:endParaRPr>
          </a:p>
          <a:p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nhau</a:t>
            </a:r>
            <a:endParaRPr lang="vi-VN" sz="2800" dirty="0">
              <a:solidFill>
                <a:schemeClr val="bg1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960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64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15285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3514</TotalTime>
  <Words>323</Words>
  <Application>Microsoft Office PowerPoint</Application>
  <PresentationFormat>On-screen Show (4:3)</PresentationFormat>
  <Paragraphs>76</Paragraphs>
  <Slides>25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微软雅黑</vt:lpstr>
      <vt:lpstr>Arial</vt:lpstr>
      <vt:lpstr>Calibri</vt:lpstr>
      <vt:lpstr>Calibri Light</vt:lpstr>
      <vt:lpstr>Helga</vt:lpstr>
      <vt:lpstr>iCiel Cadena</vt:lpstr>
      <vt:lpstr>iCiel Pony</vt:lpstr>
      <vt:lpstr>iCiel Soup of Justice</vt:lpstr>
      <vt:lpstr>MYuppy-KR-Bold-DDC</vt:lpstr>
      <vt:lpstr>Sosa</vt:lpstr>
      <vt:lpstr>Times New Roman</vt:lpstr>
      <vt:lpstr>Office Theme</vt:lpstr>
      <vt:lpstr>默认设计模板</vt:lpstr>
      <vt:lpstr>Office 主题</vt:lpstr>
      <vt:lpstr>11_Office Theme</vt:lpstr>
      <vt:lpstr>1_Office 主题​​</vt:lpstr>
      <vt:lpstr>3_Office 主题</vt:lpstr>
      <vt:lpstr>4_Office 主题</vt:lpstr>
      <vt:lpstr>Office 主题​​</vt:lpstr>
      <vt:lpstr>5_Office Theme</vt:lpstr>
      <vt:lpstr>5_Office 主题​​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254</cp:revision>
  <dcterms:created xsi:type="dcterms:W3CDTF">2020-08-13T08:18:23Z</dcterms:created>
  <dcterms:modified xsi:type="dcterms:W3CDTF">2023-04-19T14:18:17Z</dcterms:modified>
</cp:coreProperties>
</file>