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  <p:sldMasterId id="2147483720" r:id="rId6"/>
    <p:sldMasterId id="2147483731" r:id="rId7"/>
    <p:sldMasterId id="2147483742" r:id="rId8"/>
    <p:sldMasterId id="2147483790" r:id="rId9"/>
    <p:sldMasterId id="2147483802" r:id="rId10"/>
    <p:sldMasterId id="2147483814" r:id="rId11"/>
    <p:sldMasterId id="2147483826" r:id="rId12"/>
  </p:sldMasterIdLst>
  <p:notesMasterIdLst>
    <p:notesMasterId r:id="rId32"/>
  </p:notesMasterIdLst>
  <p:sldIdLst>
    <p:sldId id="299" r:id="rId13"/>
    <p:sldId id="300" r:id="rId14"/>
    <p:sldId id="302" r:id="rId15"/>
    <p:sldId id="325" r:id="rId16"/>
    <p:sldId id="276" r:id="rId17"/>
    <p:sldId id="324" r:id="rId18"/>
    <p:sldId id="311" r:id="rId19"/>
    <p:sldId id="312" r:id="rId20"/>
    <p:sldId id="313" r:id="rId21"/>
    <p:sldId id="323" r:id="rId22"/>
    <p:sldId id="314" r:id="rId23"/>
    <p:sldId id="326" r:id="rId24"/>
    <p:sldId id="327" r:id="rId25"/>
    <p:sldId id="328" r:id="rId26"/>
    <p:sldId id="329" r:id="rId27"/>
    <p:sldId id="296" r:id="rId28"/>
    <p:sldId id="330" r:id="rId29"/>
    <p:sldId id="322" r:id="rId30"/>
    <p:sldId id="284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0"/>
            <p14:sldId id="302"/>
            <p14:sldId id="325"/>
            <p14:sldId id="276"/>
            <p14:sldId id="324"/>
            <p14:sldId id="311"/>
            <p14:sldId id="312"/>
            <p14:sldId id="313"/>
            <p14:sldId id="323"/>
            <p14:sldId id="314"/>
            <p14:sldId id="326"/>
            <p14:sldId id="327"/>
            <p14:sldId id="328"/>
            <p14:sldId id="329"/>
          </p14:sldIdLst>
        </p14:section>
        <p14:section name="Untitled Section" id="{D57258EA-FEF7-4B32-A45A-656DA101D383}">
          <p14:sldIdLst>
            <p14:sldId id="296"/>
            <p14:sldId id="330"/>
            <p14:sldId id="322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9AC7B1FF-44D3-465A-9C3A-6107CF739EAC}" type="slidenum">
              <a:rPr lang="en-US" altLang="zh-CN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ea typeface="宋体" charset="-122"/>
              </a:rPr>
              <a:t>更多精彩模板请关注</a:t>
            </a:r>
            <a:r>
              <a:rPr lang="en-US" altLang="zh-CN">
                <a:ea typeface="宋体" charset="-122"/>
              </a:rPr>
              <a:t>【</a:t>
            </a:r>
            <a:r>
              <a:rPr lang="zh-CN" altLang="en-US">
                <a:ea typeface="宋体" charset="-122"/>
              </a:rPr>
              <a:t>沐沐槿</a:t>
            </a:r>
            <a:r>
              <a:rPr lang="en-US" altLang="zh-CN">
                <a:ea typeface="宋体" charset="-122"/>
              </a:rPr>
              <a:t>PPT】https://mumjin.taobao.com/</a:t>
            </a:r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58D41E92-0382-4040-9125-96B53B5B6E8B}" type="slidenum">
              <a:rPr lang="en-US" altLang="zh-CN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99465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48251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0913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14199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56709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5305"/>
      </p:ext>
    </p:extLst>
  </p:cSld>
  <p:clrMapOvr>
    <a:masterClrMapping/>
  </p:clrMapOvr>
  <p:transition spd="slow" advTm="4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59811"/>
      </p:ext>
    </p:extLst>
  </p:cSld>
  <p:clrMapOvr>
    <a:masterClrMapping/>
  </p:clrMapOvr>
  <p:transition spd="slow" advTm="4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55837"/>
      </p:ext>
    </p:extLst>
  </p:cSld>
  <p:clrMapOvr>
    <a:masterClrMapping/>
  </p:clrMapOvr>
  <p:transition spd="slow" advTm="40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31328"/>
      </p:ext>
    </p:extLst>
  </p:cSld>
  <p:clrMapOvr>
    <a:masterClrMapping/>
  </p:clrMapOvr>
  <p:transition spd="slow" advTm="40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16925"/>
      </p:ext>
    </p:extLst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76295"/>
      </p:ext>
    </p:extLst>
  </p:cSld>
  <p:clrMapOvr>
    <a:masterClrMapping/>
  </p:clrMapOvr>
  <p:transition spd="slow" advTm="4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15115"/>
      </p:ext>
    </p:extLst>
  </p:cSld>
  <p:clrMapOvr>
    <a:masterClrMapping/>
  </p:clrMapOvr>
  <p:transition spd="slow" advTm="400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99132"/>
      </p:ext>
    </p:extLst>
  </p:cSld>
  <p:clrMapOvr>
    <a:masterClrMapping/>
  </p:clrMapOvr>
  <p:transition spd="slow" advTm="400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5479"/>
      </p:ext>
    </p:extLst>
  </p:cSld>
  <p:clrMapOvr>
    <a:masterClrMapping/>
  </p:clrMapOvr>
  <p:transition spd="slow" advTm="400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33711"/>
      </p:ext>
    </p:extLst>
  </p:cSld>
  <p:clrMapOvr>
    <a:masterClrMapping/>
  </p:clrMapOvr>
  <p:transition spd="slow" advTm="400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00749"/>
      </p:ext>
    </p:extLst>
  </p:cSld>
  <p:clrMapOvr>
    <a:masterClrMapping/>
  </p:clrMapOvr>
  <p:transition spd="slow" advTm="400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14061"/>
      </p:ext>
    </p:extLst>
  </p:cSld>
  <p:clrMapOvr>
    <a:masterClrMapping/>
  </p:clrMapOvr>
  <p:transition spd="slow" advTm="400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12412"/>
      </p:ext>
    </p:extLst>
  </p:cSld>
  <p:clrMapOvr>
    <a:masterClrMapping/>
  </p:clrMapOvr>
  <p:transition spd="slow" advTm="4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54519"/>
      </p:ext>
    </p:extLst>
  </p:cSld>
  <p:clrMapOvr>
    <a:masterClrMapping/>
  </p:clrMapOvr>
  <p:transition spd="slow" advTm="4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17782"/>
      </p:ext>
    </p:extLst>
  </p:cSld>
  <p:clrMapOvr>
    <a:masterClrMapping/>
  </p:clrMapOvr>
  <p:transition spd="slow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90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6" y="3885713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588" indent="0" algn="ctr">
              <a:buNone/>
              <a:defRPr/>
            </a:lvl2pPr>
            <a:lvl3pPr marL="557176" indent="0" algn="ctr">
              <a:buNone/>
              <a:defRPr/>
            </a:lvl3pPr>
            <a:lvl4pPr marL="835763" indent="0" algn="ctr">
              <a:buNone/>
              <a:defRPr/>
            </a:lvl4pPr>
            <a:lvl5pPr marL="1114349" indent="0" algn="ctr">
              <a:buNone/>
              <a:defRPr/>
            </a:lvl5pPr>
            <a:lvl6pPr marL="1392937" indent="0" algn="ctr">
              <a:buNone/>
              <a:defRPr/>
            </a:lvl6pPr>
            <a:lvl7pPr marL="1671526" indent="0" algn="ctr">
              <a:buNone/>
              <a:defRPr/>
            </a:lvl7pPr>
            <a:lvl8pPr marL="1950114" indent="0" algn="ctr">
              <a:buNone/>
              <a:defRPr/>
            </a:lvl8pPr>
            <a:lvl9pPr marL="222870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1927170"/>
      </p:ext>
    </p:extLst>
  </p:cSld>
  <p:clrMapOvr>
    <a:masterClrMapping/>
  </p:clrMapOvr>
  <p:transition spd="slow" advTm="1000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1876064"/>
      </p:ext>
    </p:extLst>
  </p:cSld>
  <p:clrMapOvr>
    <a:masterClrMapping/>
  </p:clrMapOvr>
  <p:transition spd="slow" advTm="1000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588" indent="0">
              <a:buNone/>
              <a:defRPr sz="1100"/>
            </a:lvl2pPr>
            <a:lvl3pPr marL="557176" indent="0">
              <a:buNone/>
              <a:defRPr sz="1000"/>
            </a:lvl3pPr>
            <a:lvl4pPr marL="835763" indent="0">
              <a:buNone/>
              <a:defRPr sz="900"/>
            </a:lvl4pPr>
            <a:lvl5pPr marL="1114349" indent="0">
              <a:buNone/>
              <a:defRPr sz="900"/>
            </a:lvl5pPr>
            <a:lvl6pPr marL="1392937" indent="0">
              <a:buNone/>
              <a:defRPr sz="900"/>
            </a:lvl6pPr>
            <a:lvl7pPr marL="1671526" indent="0">
              <a:buNone/>
              <a:defRPr sz="900"/>
            </a:lvl7pPr>
            <a:lvl8pPr marL="1950114" indent="0">
              <a:buNone/>
              <a:defRPr sz="900"/>
            </a:lvl8pPr>
            <a:lvl9pPr marL="222870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81016040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5316949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20571010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54344091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62312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3462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58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21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48497964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99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588" indent="0">
              <a:buNone/>
              <a:defRPr sz="1700"/>
            </a:lvl2pPr>
            <a:lvl3pPr marL="557176" indent="0">
              <a:buNone/>
              <a:defRPr sz="1500"/>
            </a:lvl3pPr>
            <a:lvl4pPr marL="835763" indent="0">
              <a:buNone/>
              <a:defRPr sz="1200"/>
            </a:lvl4pPr>
            <a:lvl5pPr marL="1114349" indent="0">
              <a:buNone/>
              <a:defRPr sz="1200"/>
            </a:lvl5pPr>
            <a:lvl6pPr marL="1392937" indent="0">
              <a:buNone/>
              <a:defRPr sz="1200"/>
            </a:lvl6pPr>
            <a:lvl7pPr marL="1671526" indent="0">
              <a:buNone/>
              <a:defRPr sz="1200"/>
            </a:lvl7pPr>
            <a:lvl8pPr marL="1950114" indent="0">
              <a:buNone/>
              <a:defRPr sz="1200"/>
            </a:lvl8pPr>
            <a:lvl9pPr marL="2228702" indent="0">
              <a:buNone/>
              <a:defRPr sz="1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40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9325774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21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28215069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12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12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34048349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21" y="274608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888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2689236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7105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69198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7160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8325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38546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0661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87013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1615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487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5307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8182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8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7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12446"/>
      </p:ext>
    </p:extLst>
  </p:cSld>
  <p:clrMapOvr>
    <a:masterClrMapping/>
  </p:clrMapOvr>
  <p:transition spd="slow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2023/4/10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137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10/04/2023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28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9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14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278588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557176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835763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114349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431" indent="-342431" algn="l" defTabSz="91411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6325" algn="l" defTabSz="91411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04" indent="-228286" algn="l" defTabSz="91411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944" indent="-229254" algn="l" defTabSz="91411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20" indent="-228286" algn="l" defTabSz="91411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106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95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283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871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8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17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763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349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2937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114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702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6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0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5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9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6.xml"/><Relationship Id="rId7" Type="http://schemas.openxmlformats.org/officeDocument/2006/relationships/image" Target="../media/image4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1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38"/>
            <a:ext cx="9142270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09" y="406740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0" y="7192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0624" y="4343400"/>
            <a:ext cx="6194274" cy="1785076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pPr algn="ctr" defTabSz="914151"/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CHỦ ĐỀ : </a:t>
            </a:r>
          </a:p>
          <a:p>
            <a:pPr defTabSz="914151"/>
            <a:r>
              <a:rPr lang="en-US" sz="6600" dirty="0">
                <a:solidFill>
                  <a:srgbClr val="FF0000"/>
                </a:solidFill>
                <a:latin typeface="iCiel Cadena" pitchFamily="2" charset="-93"/>
              </a:rPr>
              <a:t>ĐỒ CHƠI THÚ VỊ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5902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5334000" cy="32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167" y="1277035"/>
            <a:ext cx="50754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iCiel Pony" pitchFamily="2" charset="-93"/>
              </a:rPr>
              <a:t>LƯU Ý </a:t>
            </a:r>
          </a:p>
          <a:p>
            <a:r>
              <a:rPr lang="vi-VN" sz="2300" dirty="0">
                <a:solidFill>
                  <a:srgbClr val="00B050"/>
                </a:solidFill>
                <a:latin typeface="iCiel Pony" pitchFamily="2" charset="-93"/>
              </a:rPr>
              <a:t>KếT dính các bộ phận lại với nhau</a:t>
            </a:r>
          </a:p>
          <a:p>
            <a:pPr algn="ctr"/>
            <a:r>
              <a:rPr lang="vi-VN" sz="2300" dirty="0">
                <a:solidFill>
                  <a:srgbClr val="00B050"/>
                </a:solidFill>
                <a:latin typeface="iCiel Pony" pitchFamily="2" charset="-93"/>
              </a:rPr>
              <a:t>bằng hồ dán và keo dính ,...</a:t>
            </a:r>
          </a:p>
        </p:txBody>
      </p:sp>
    </p:spTree>
    <p:extLst>
      <p:ext uri="{BB962C8B-B14F-4D97-AF65-F5344CB8AC3E}">
        <p14:creationId xmlns:p14="http://schemas.microsoft.com/office/powerpoint/2010/main" val="22587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8346" y="3081278"/>
            <a:ext cx="48632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đồ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đã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qua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sử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dụng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khuôn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mặt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ngộ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nghĩnh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,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đáng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yêu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268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60" y="152400"/>
            <a:ext cx="7056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800" dirty="0">
              <a:solidFill>
                <a:srgbClr val="FFC000"/>
              </a:solidFill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914400"/>
            <a:ext cx="9059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khuôn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mặt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từ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các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liệu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khác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nhau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   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Hoàn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thiện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bài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vẽ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5186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1307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1050" y="2895600"/>
            <a:ext cx="4896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Trưng bày , và chia sẻ cảm nhận về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sản phẩm của mình/ bạn</a:t>
            </a:r>
          </a:p>
        </p:txBody>
      </p:sp>
    </p:spTree>
    <p:extLst>
      <p:ext uri="{BB962C8B-B14F-4D97-AF65-F5344CB8AC3E}">
        <p14:creationId xmlns:p14="http://schemas.microsoft.com/office/powerpoint/2010/main" val="34943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71180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4135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vi-VN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GIAO AN\SGV lop 2\sgv chân trời sáng tạo lớp 2\hình minh họa giáo án\15\hkjjh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3" y="990600"/>
            <a:ext cx="7589811" cy="5460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5117" y="2728079"/>
            <a:ext cx="50897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thấy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Cần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tôn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trọng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và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khuyến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khích</a:t>
            </a:r>
            <a:endParaRPr lang="en-US" sz="25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sự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khác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nhau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trong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sử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dụng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vật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Liệu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biểu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cảm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sản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phẩm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tác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phẩm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mĩ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5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thuật</a:t>
            </a:r>
            <a:r>
              <a:rPr lang="en-US" sz="25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063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4132723"/>
            <a:ext cx="914227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2" y="2050851"/>
            <a:ext cx="8810038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8" y="95362"/>
            <a:ext cx="239479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37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9" y="1292565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86" y="3659362"/>
            <a:ext cx="2574751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628"/>
            <a:ext cx="2381818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9" y="2562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76693"/>
            <a:ext cx="6561549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9" y="4467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850" y="2674203"/>
            <a:ext cx="19159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FF0000"/>
                </a:solidFill>
                <a:latin typeface="iCiel Cadena" pitchFamily="2" charset="-93"/>
              </a:rPr>
              <a:t>Bài 1 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3573959"/>
            <a:ext cx="64203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00B050"/>
                </a:solidFill>
                <a:latin typeface="iCiel Cadena" pitchFamily="2" charset="-93"/>
              </a:rPr>
              <a:t>Khuôn mặt ngộ nghĩnh 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7619" y="4648200"/>
            <a:ext cx="202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51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(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2 )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548884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Hát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theo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yêu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cầu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556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iCiel Pony" pitchFamily="2" charset="-93"/>
              </a:rPr>
              <a:t>Phổ biến trò chơi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820194"/>
            <a:ext cx="4499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Times New Roman"/>
              </a:rPr>
              <a:t>3 bạn lần lượt lên hát theo yêu cầu </a:t>
            </a:r>
          </a:p>
          <a:p>
            <a:pPr algn="ctr"/>
            <a:r>
              <a:rPr lang="vi-VN" sz="2400" dirty="0">
                <a:solidFill>
                  <a:prstClr val="black"/>
                </a:solidFill>
                <a:latin typeface="Times New Roman"/>
              </a:rPr>
              <a:t>cầu của các bạn ở dưới yêu cầu </a:t>
            </a:r>
          </a:p>
        </p:txBody>
      </p:sp>
    </p:spTree>
    <p:extLst>
      <p:ext uri="{BB962C8B-B14F-4D97-AF65-F5344CB8AC3E}">
        <p14:creationId xmlns:p14="http://schemas.microsoft.com/office/powerpoint/2010/main" val="40594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GIAO AN\SGV lop 2\sgv chân trời sáng tạo lớp 2\hình minh họa giáo án\15\53066dee7b529e987e0b490a36f5c1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8" y="743451"/>
            <a:ext cx="5116852" cy="511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45" y="3605139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0768">
            <a:off x="492361" y="2463607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0045">
            <a:off x="656582" y="40728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711292"/>
            <a:ext cx="2209800" cy="1993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:\GIAO AN\SGV lop 2\sgv chân trời sáng tạo lớp 2\hình minh họa giáo án\15\gfdgfd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732">
            <a:off x="6128549" y="3125367"/>
            <a:ext cx="2592986" cy="23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2559761" y="3655688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158" y="609600"/>
            <a:ext cx="65517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Nêu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lại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Cách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hình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khuôn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mặt</a:t>
            </a:r>
            <a:endParaRPr lang="en-US" sz="3200" dirty="0">
              <a:solidFill>
                <a:srgbClr val="FFC000"/>
              </a:solidFill>
              <a:latin typeface="iCiel Pony" pitchFamily="2" charset="-93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từ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vật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liệu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khác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iCiel Pony" pitchFamily="2" charset="-93"/>
              </a:rPr>
              <a:t>nhau</a:t>
            </a:r>
            <a:r>
              <a:rPr lang="en-US" sz="32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171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836" y="125351"/>
            <a:ext cx="8233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khuôn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Pony" pitchFamily="2" charset="-93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iCiel Pony" pitchFamily="2" charset="-93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4023390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Pony" pitchFamily="2" charset="-93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Pony" pitchFamily="2" charset="-93"/>
              </a:rPr>
              <a:t> 1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36115"/>
            <a:ext cx="1327525" cy="13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15\nvmn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40" y="714506"/>
            <a:ext cx="4264744" cy="3106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8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384522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GIAO AN\SGV lop 2\sgv chân trời sáng tạo lớp 2\hình minh họa giáo án\15\ghfj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2044"/>
            <a:ext cx="4343400" cy="340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9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5798" y="4684932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iCiel Pony" pitchFamily="2" charset="-93"/>
              </a:rPr>
              <a:t>Bước 3 </a:t>
            </a:r>
          </a:p>
        </p:txBody>
      </p:sp>
      <p:pic>
        <p:nvPicPr>
          <p:cNvPr id="7" name="Picture 3" descr="E:\GIAO AN\SGV lop 2\sgv chân trời sáng tạo lớp 2\hình minh họa giáo án\15\hgjhgk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46017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3350</TotalTime>
  <Words>285</Words>
  <Application>Microsoft Office PowerPoint</Application>
  <PresentationFormat>On-screen Show (4:3)</PresentationFormat>
  <Paragraphs>63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Office Theme</vt:lpstr>
      <vt:lpstr>默认设计模板</vt:lpstr>
      <vt:lpstr>11_Office Theme</vt:lpstr>
      <vt:lpstr>Office 主题</vt:lpstr>
      <vt:lpstr>3_Office 主题</vt:lpstr>
      <vt:lpstr>4_Office 主题</vt:lpstr>
      <vt:lpstr>5_Office 主题</vt:lpstr>
      <vt:lpstr>4_Office 主题​​</vt:lpstr>
      <vt:lpstr>5_Office 主题​​</vt:lpstr>
      <vt:lpstr>3_Office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257</cp:revision>
  <dcterms:created xsi:type="dcterms:W3CDTF">2020-08-13T08:18:23Z</dcterms:created>
  <dcterms:modified xsi:type="dcterms:W3CDTF">2023-04-11T00:12:36Z</dcterms:modified>
</cp:coreProperties>
</file>