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0" r:id="rId7"/>
    <p:sldMasterId id="2147483731" r:id="rId8"/>
    <p:sldMasterId id="2147483742" r:id="rId9"/>
    <p:sldMasterId id="2147483754" r:id="rId10"/>
    <p:sldMasterId id="2147483766" r:id="rId11"/>
    <p:sldMasterId id="2147483790" r:id="rId12"/>
  </p:sldMasterIdLst>
  <p:notesMasterIdLst>
    <p:notesMasterId r:id="rId43"/>
  </p:notesMasterIdLst>
  <p:sldIdLst>
    <p:sldId id="299" r:id="rId13"/>
    <p:sldId id="300" r:id="rId14"/>
    <p:sldId id="302" r:id="rId15"/>
    <p:sldId id="301" r:id="rId16"/>
    <p:sldId id="303" r:id="rId17"/>
    <p:sldId id="307" r:id="rId18"/>
    <p:sldId id="306" r:id="rId19"/>
    <p:sldId id="305" r:id="rId20"/>
    <p:sldId id="304" r:id="rId21"/>
    <p:sldId id="276" r:id="rId22"/>
    <p:sldId id="308" r:id="rId23"/>
    <p:sldId id="285" r:id="rId24"/>
    <p:sldId id="309" r:id="rId25"/>
    <p:sldId id="310" r:id="rId26"/>
    <p:sldId id="311" r:id="rId27"/>
    <p:sldId id="312" r:id="rId28"/>
    <p:sldId id="313" r:id="rId29"/>
    <p:sldId id="323" r:id="rId30"/>
    <p:sldId id="314" r:id="rId31"/>
    <p:sldId id="315" r:id="rId32"/>
    <p:sldId id="293" r:id="rId33"/>
    <p:sldId id="298" r:id="rId34"/>
    <p:sldId id="316" r:id="rId35"/>
    <p:sldId id="317" r:id="rId36"/>
    <p:sldId id="318" r:id="rId37"/>
    <p:sldId id="319" r:id="rId38"/>
    <p:sldId id="320" r:id="rId39"/>
    <p:sldId id="324" r:id="rId40"/>
    <p:sldId id="322" r:id="rId41"/>
    <p:sldId id="284" r:id="rId4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0"/>
            <p14:sldId id="302"/>
            <p14:sldId id="301"/>
            <p14:sldId id="303"/>
            <p14:sldId id="307"/>
            <p14:sldId id="306"/>
            <p14:sldId id="305"/>
            <p14:sldId id="304"/>
            <p14:sldId id="276"/>
            <p14:sldId id="308"/>
            <p14:sldId id="285"/>
            <p14:sldId id="309"/>
            <p14:sldId id="310"/>
            <p14:sldId id="311"/>
            <p14:sldId id="312"/>
            <p14:sldId id="313"/>
            <p14:sldId id="323"/>
            <p14:sldId id="314"/>
            <p14:sldId id="315"/>
            <p14:sldId id="293"/>
            <p14:sldId id="298"/>
            <p14:sldId id="316"/>
            <p14:sldId id="317"/>
            <p14:sldId id="318"/>
            <p14:sldId id="319"/>
            <p14:sldId id="320"/>
            <p14:sldId id="324"/>
            <p14:sldId id="322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9AC7B1FF-44D3-465A-9C3A-6107CF739EAC}" type="slidenum">
              <a:rPr lang="en-US" altLang="zh-CN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charset="-122"/>
              </a:rPr>
              <a:t>更多精彩模板请关注</a:t>
            </a:r>
            <a:r>
              <a:rPr lang="en-US" altLang="zh-CN">
                <a:ea typeface="宋体" charset="-122"/>
              </a:rPr>
              <a:t>【</a:t>
            </a:r>
            <a:r>
              <a:rPr lang="zh-CN" altLang="en-US">
                <a:ea typeface="宋体" charset="-122"/>
              </a:rPr>
              <a:t>沐沐槿</a:t>
            </a:r>
            <a:r>
              <a:rPr lang="en-US" altLang="zh-CN">
                <a:ea typeface="宋体" charset="-122"/>
              </a:rPr>
              <a:t>PPT】https://mumjin.taobao.com/</a:t>
            </a:r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58D41E92-0382-4040-9125-96B53B5B6E8B}" type="slidenum">
              <a:rPr lang="en-US" altLang="zh-CN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35501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6081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67070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37645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80230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67242"/>
      </p:ext>
    </p:extLst>
  </p:cSld>
  <p:clrMapOvr>
    <a:masterClrMapping/>
  </p:clrMapOvr>
  <p:transition spd="slow" advTm="4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10946"/>
      </p:ext>
    </p:extLst>
  </p:cSld>
  <p:clrMapOvr>
    <a:masterClrMapping/>
  </p:clrMapOvr>
  <p:transition spd="slow" advTm="4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06236"/>
      </p:ext>
    </p:extLst>
  </p:cSld>
  <p:clrMapOvr>
    <a:masterClrMapping/>
  </p:clrMapOvr>
  <p:transition spd="slow" advTm="40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72736"/>
      </p:ext>
    </p:extLst>
  </p:cSld>
  <p:clrMapOvr>
    <a:masterClrMapping/>
  </p:clrMapOvr>
  <p:transition spd="slow" advTm="40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90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6" y="3885713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588" indent="0" algn="ctr">
              <a:buNone/>
              <a:defRPr/>
            </a:lvl2pPr>
            <a:lvl3pPr marL="557176" indent="0" algn="ctr">
              <a:buNone/>
              <a:defRPr/>
            </a:lvl3pPr>
            <a:lvl4pPr marL="835763" indent="0" algn="ctr">
              <a:buNone/>
              <a:defRPr/>
            </a:lvl4pPr>
            <a:lvl5pPr marL="1114349" indent="0" algn="ctr">
              <a:buNone/>
              <a:defRPr/>
            </a:lvl5pPr>
            <a:lvl6pPr marL="1392937" indent="0" algn="ctr">
              <a:buNone/>
              <a:defRPr/>
            </a:lvl6pPr>
            <a:lvl7pPr marL="1671526" indent="0" algn="ctr">
              <a:buNone/>
              <a:defRPr/>
            </a:lvl7pPr>
            <a:lvl8pPr marL="1950114" indent="0" algn="ctr">
              <a:buNone/>
              <a:defRPr/>
            </a:lvl8pPr>
            <a:lvl9pPr marL="222870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1927170"/>
      </p:ext>
    </p:extLst>
  </p:cSld>
  <p:clrMapOvr>
    <a:masterClrMapping/>
  </p:clrMapOvr>
  <p:transition spd="slow" advTm="1000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1876064"/>
      </p:ext>
    </p:extLst>
  </p:cSld>
  <p:clrMapOvr>
    <a:masterClrMapping/>
  </p:clrMapOvr>
  <p:transition spd="slow" advTm="1000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588" indent="0">
              <a:buNone/>
              <a:defRPr sz="1100"/>
            </a:lvl2pPr>
            <a:lvl3pPr marL="557176" indent="0">
              <a:buNone/>
              <a:defRPr sz="1000"/>
            </a:lvl3pPr>
            <a:lvl4pPr marL="835763" indent="0">
              <a:buNone/>
              <a:defRPr sz="900"/>
            </a:lvl4pPr>
            <a:lvl5pPr marL="1114349" indent="0">
              <a:buNone/>
              <a:defRPr sz="900"/>
            </a:lvl5pPr>
            <a:lvl6pPr marL="1392937" indent="0">
              <a:buNone/>
              <a:defRPr sz="900"/>
            </a:lvl6pPr>
            <a:lvl7pPr marL="1671526" indent="0">
              <a:buNone/>
              <a:defRPr sz="900"/>
            </a:lvl7pPr>
            <a:lvl8pPr marL="1950114" indent="0">
              <a:buNone/>
              <a:defRPr sz="900"/>
            </a:lvl8pPr>
            <a:lvl9pPr marL="222870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81016040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5316949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20571010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54344091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62312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3462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8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21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8497964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9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588" indent="0">
              <a:buNone/>
              <a:defRPr sz="1700"/>
            </a:lvl2pPr>
            <a:lvl3pPr marL="557176" indent="0">
              <a:buNone/>
              <a:defRPr sz="1500"/>
            </a:lvl3pPr>
            <a:lvl4pPr marL="835763" indent="0">
              <a:buNone/>
              <a:defRPr sz="1200"/>
            </a:lvl4pPr>
            <a:lvl5pPr marL="1114349" indent="0">
              <a:buNone/>
              <a:defRPr sz="1200"/>
            </a:lvl5pPr>
            <a:lvl6pPr marL="1392937" indent="0">
              <a:buNone/>
              <a:defRPr sz="1200"/>
            </a:lvl6pPr>
            <a:lvl7pPr marL="1671526" indent="0">
              <a:buNone/>
              <a:defRPr sz="1200"/>
            </a:lvl7pPr>
            <a:lvl8pPr marL="1950114" indent="0">
              <a:buNone/>
              <a:defRPr sz="1200"/>
            </a:lvl8pPr>
            <a:lvl9pPr marL="2228702" indent="0">
              <a:buNone/>
              <a:defRPr sz="1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9325774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28215069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12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12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34048349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8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2689236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7105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69198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7160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8325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38546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0661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8701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1615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487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5307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182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50869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72800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02051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49140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28219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56975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18820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51111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8745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72070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4510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7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61139"/>
      </p:ext>
    </p:extLst>
  </p:cSld>
  <p:clrMapOvr>
    <a:masterClrMapping/>
  </p:clrMapOvr>
  <p:transition spd="slow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98383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6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14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278588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557176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835763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114349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431" indent="-342431" algn="l" defTabSz="91411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6325" algn="l" defTabSz="91411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04" indent="-228286" algn="l" defTabSz="91411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944" indent="-229254" algn="l" defTabSz="91411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20" indent="-228286" algn="l" defTabSz="91411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106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95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283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871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8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17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763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349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2937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114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702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6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75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0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5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.xml"/><Relationship Id="rId7" Type="http://schemas.openxmlformats.org/officeDocument/2006/relationships/image" Target="../media/image5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38"/>
            <a:ext cx="9142270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09" y="406740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0" y="7192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0624" y="4343400"/>
            <a:ext cx="6194274" cy="1785076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pPr algn="ctr" defTabSz="914151"/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CHỦ ĐỀ : </a:t>
            </a:r>
          </a:p>
          <a:p>
            <a:pPr defTabSz="914151"/>
            <a:r>
              <a:rPr lang="en-US" sz="6600" dirty="0">
                <a:solidFill>
                  <a:srgbClr val="FF0000"/>
                </a:solidFill>
                <a:latin typeface="iCiel Cadena" pitchFamily="2" charset="-93"/>
              </a:rPr>
              <a:t>ĐỒ CHƠI THÚ VỊ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5902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8" y="743451"/>
            <a:ext cx="5116852" cy="511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5" y="3605139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0768">
            <a:off x="492361" y="2463607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0045">
            <a:off x="656582" y="40728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711292"/>
            <a:ext cx="2209800" cy="199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GIAO AN\SGV lop 2\sgv chân trời sáng tạo lớp 2\hình minh họa giáo án\15\gfdgfd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732">
            <a:off x="6128549" y="3125367"/>
            <a:ext cx="2592986" cy="23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2559761" y="3655688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67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461410"/>
            <a:ext cx="7772400" cy="50917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5" descr="E:\GIAO AN\SGV lop 2\sgv chân trời sáng tạo lớp 2\hình minh họa giáo án\15\hgfjy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814">
            <a:off x="2964117" y="1837014"/>
            <a:ext cx="3153312" cy="366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SGV lop 2\sgv chân trời sáng tạo lớp 2\hình minh họa giáo án\15\Capturefdf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266">
            <a:off x="5751788" y="3470125"/>
            <a:ext cx="2322522" cy="230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5\jkkj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44">
            <a:off x="1608448" y="2247761"/>
            <a:ext cx="1626749" cy="3765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4328564" y="5562599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819400" y="5562600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30342" y="5562600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3225" y="0"/>
            <a:ext cx="4996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( Khám phá hình các khuôn mặt 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8567" y="452735"/>
            <a:ext cx="6346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+mj-lt"/>
              </a:rPr>
              <a:t>Quan sát và cho biết :</a:t>
            </a:r>
          </a:p>
          <a:p>
            <a:r>
              <a:rPr lang="vi-VN" dirty="0">
                <a:latin typeface="+mj-lt"/>
              </a:rPr>
              <a:t>- Các hình khuôn mặt dưới đây được tạo nên từ những vật liệu gì ?</a:t>
            </a:r>
          </a:p>
          <a:p>
            <a:r>
              <a:rPr lang="vi-VN" dirty="0">
                <a:latin typeface="+mj-lt"/>
              </a:rPr>
              <a:t>- Nét biểu cảm của mỗi khuôn mặt ?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562600" cy="342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282" y="1600200"/>
            <a:ext cx="458971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Việc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kết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hợp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đồ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vật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được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khuôn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mặt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là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thức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nghệ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thuật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thường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ra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được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sản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phẩm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mĩ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thuật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914151"/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ngộ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nghĩnh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và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độc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iCiel Cadena" pitchFamily="2" charset="-93"/>
              </a:rPr>
              <a:t>đáo</a:t>
            </a:r>
            <a:r>
              <a:rPr lang="en-US" sz="2200" dirty="0">
                <a:solidFill>
                  <a:srgbClr val="00B050"/>
                </a:solidFill>
                <a:latin typeface="iCiel Cadena" pitchFamily="2" charset="-93"/>
              </a:rPr>
              <a:t>   </a:t>
            </a:r>
            <a:endParaRPr lang="vi-VN" sz="2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539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67616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836" y="125351"/>
            <a:ext cx="823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khuôn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4023390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1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36115"/>
            <a:ext cx="1327525" cy="13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15\nvmn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40" y="714506"/>
            <a:ext cx="4264744" cy="3106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8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384522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GIAO AN\SGV lop 2\sgv chân trời sáng tạo lớp 2\hình minh họa giáo án\15\ghfj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2044"/>
            <a:ext cx="4343400" cy="340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9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5798" y="4684932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iCiel Pony" pitchFamily="2" charset="-93"/>
              </a:rPr>
              <a:t>Bước 3 </a:t>
            </a:r>
          </a:p>
        </p:txBody>
      </p:sp>
      <p:pic>
        <p:nvPicPr>
          <p:cNvPr id="7" name="Picture 3" descr="E:\GIAO AN\SGV lop 2\sgv chân trời sáng tạo lớp 2\hình minh họa giáo án\15\hgjhgk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46017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334000" cy="32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167" y="1277035"/>
            <a:ext cx="50754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LƯU Ý </a:t>
            </a:r>
          </a:p>
          <a:p>
            <a:r>
              <a:rPr lang="vi-VN" sz="2300" dirty="0">
                <a:solidFill>
                  <a:srgbClr val="00B050"/>
                </a:solidFill>
                <a:latin typeface="iCiel Pony" pitchFamily="2" charset="-93"/>
              </a:rPr>
              <a:t>KếT dính các bộ phận lại với nhau</a:t>
            </a:r>
          </a:p>
          <a:p>
            <a:pPr algn="ctr"/>
            <a:r>
              <a:rPr lang="vi-VN" sz="2300" dirty="0">
                <a:solidFill>
                  <a:srgbClr val="00B050"/>
                </a:solidFill>
                <a:latin typeface="iCiel Pony" pitchFamily="2" charset="-93"/>
              </a:rPr>
              <a:t>bằng hồ dán và keo dính ,...</a:t>
            </a:r>
          </a:p>
        </p:txBody>
      </p:sp>
    </p:spTree>
    <p:extLst>
      <p:ext uri="{BB962C8B-B14F-4D97-AF65-F5344CB8AC3E}">
        <p14:creationId xmlns:p14="http://schemas.microsoft.com/office/powerpoint/2010/main" val="22587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8346" y="3081278"/>
            <a:ext cx="48632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đồ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đã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qua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sử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dụng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khuôn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mặt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ngộ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nghĩnh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,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đáng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yêu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26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4132723"/>
            <a:ext cx="914227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2" y="2050851"/>
            <a:ext cx="8810038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8" y="95362"/>
            <a:ext cx="239479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37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9" y="1292565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86" y="3659362"/>
            <a:ext cx="2574751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628"/>
            <a:ext cx="2381818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9" y="2562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76693"/>
            <a:ext cx="6561549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9" y="4467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850" y="2674203"/>
            <a:ext cx="19159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FF0000"/>
                </a:solidFill>
                <a:latin typeface="iCiel Cadena" pitchFamily="2" charset="-93"/>
              </a:rPr>
              <a:t>Bài 1 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3573959"/>
            <a:ext cx="6420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00B050"/>
                </a:solidFill>
                <a:latin typeface="iCiel Cadena" pitchFamily="2" charset="-93"/>
              </a:rPr>
              <a:t>Khuôn mặt ngộ nghĩnh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5253" y="4648200"/>
            <a:ext cx="199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51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(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1 )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548884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588" y="1695271"/>
            <a:ext cx="4073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Tham khảo hình dưới đây</a:t>
            </a:r>
          </a:p>
          <a:p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để có thêm ý tưởng</a:t>
            </a:r>
          </a:p>
          <a:p>
            <a:pPr algn="ctr"/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 Tạo hình</a:t>
            </a:r>
          </a:p>
        </p:txBody>
      </p:sp>
    </p:spTree>
    <p:extLst>
      <p:ext uri="{BB962C8B-B14F-4D97-AF65-F5344CB8AC3E}">
        <p14:creationId xmlns:p14="http://schemas.microsoft.com/office/powerpoint/2010/main" val="24273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172200"/>
            <a:ext cx="7332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iCiel Pony" pitchFamily="2" charset="-93"/>
              </a:rPr>
              <a:t>Tạo hình khuôn mặt từ vật liệu tìm thấy được </a:t>
            </a:r>
          </a:p>
        </p:txBody>
      </p:sp>
      <p:pic>
        <p:nvPicPr>
          <p:cNvPr id="4098" name="Picture 2" descr="E:\GIAO AN\SGV lop 2\sgv chân trời sáng tạo lớp 2\hình minh họa giáo án\15\dsdfd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1" y="228599"/>
            <a:ext cx="4724400" cy="291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5\mnnb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1600200" cy="2624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5\nbvmn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200400"/>
            <a:ext cx="1562100" cy="2668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5\nbvmv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1811331" cy="2575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GIAO AN\SGV lop 2\sgv chân trời sáng tạo lớp 2\hình minh họa giáo án\15\hmnhdg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1694505" cy="2548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09719" y="-119481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526872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8153400" y="54864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019800" y="54864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752600" y="561162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3810000" y="5562600"/>
            <a:ext cx="533400" cy="408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3412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khuôn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bìa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668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GIAO AN\SGV lop 2\sgv chân trời sáng tạo lớp 2\hình minh họa giáo án\15\eacc031a5084b50567ae6d0b00288f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23" y="3064497"/>
            <a:ext cx="2445077" cy="3260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GIAO AN\SGV lop 2\sgv chân trời sáng tạo lớp 2\hình minh họa giáo án\15\e2f6471149a6fcfbe88722682d1597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78" y="1619237"/>
            <a:ext cx="2340522" cy="2647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GIAO AN\SGV lop 2\sgv chân trời sáng tạo lớp 2\hình minh họa giáo án\15\18d7b0a3ace0b4272a1a92b30adc9c0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00200"/>
            <a:ext cx="3524250" cy="456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E:\GIAO AN\SGV lop 2\sgv chân trời sáng tạo lớp 2\hình minh họa giáo án\15\8d80b9ea4db2b88e4b509a0d8ee137e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78" y="4572000"/>
            <a:ext cx="1654722" cy="19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84684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vi-V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 hình khuôn mặt từ vật liệu tìm được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46482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5300" y="4417367"/>
            <a:ext cx="7866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B050"/>
                </a:solidFill>
                <a:latin typeface="iCiel Pony" pitchFamily="2" charset="-93"/>
              </a:rPr>
              <a:t>Lưu</a:t>
            </a:r>
            <a:r>
              <a:rPr lang="en-US" sz="2400" dirty="0">
                <a:solidFill>
                  <a:srgbClr val="00B050"/>
                </a:solidFill>
                <a:latin typeface="iCiel Pony" pitchFamily="2" charset="-93"/>
              </a:rPr>
              <a:t> ý</a:t>
            </a:r>
          </a:p>
          <a:p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Nên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chọn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vật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liệu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có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dạng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tạo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được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nét</a:t>
            </a:r>
            <a:r>
              <a:rPr lang="en-US" sz="2400" dirty="0">
                <a:latin typeface="iCiel Pony" pitchFamily="2" charset="-93"/>
              </a:rPr>
              <a:t>  </a:t>
            </a:r>
            <a:r>
              <a:rPr lang="en-US" sz="2400" dirty="0" err="1">
                <a:latin typeface="iCiel Pony" pitchFamily="2" charset="-93"/>
              </a:rPr>
              <a:t>biểu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cảm</a:t>
            </a:r>
            <a:r>
              <a:rPr lang="en-US" sz="2400" dirty="0">
                <a:latin typeface="iCiel Pony" pitchFamily="2" charset="-93"/>
              </a:rPr>
              <a:t> </a:t>
            </a:r>
          </a:p>
          <a:p>
            <a:r>
              <a:rPr lang="en-US" sz="2400" dirty="0">
                <a:latin typeface="iCiel Pony" pitchFamily="2" charset="-93"/>
              </a:rPr>
              <a:t>Cho </a:t>
            </a:r>
            <a:r>
              <a:rPr lang="en-US" sz="2400" dirty="0" err="1">
                <a:latin typeface="iCiel Pony" pitchFamily="2" charset="-93"/>
              </a:rPr>
              <a:t>bộ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phận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trên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khuôn</a:t>
            </a:r>
            <a:r>
              <a:rPr lang="en-US" sz="2400" dirty="0">
                <a:latin typeface="iCiel Pony" pitchFamily="2" charset="-93"/>
              </a:rPr>
              <a:t> </a:t>
            </a:r>
            <a:r>
              <a:rPr lang="en-US" sz="2400" dirty="0" err="1">
                <a:latin typeface="iCiel Pony" pitchFamily="2" charset="-93"/>
              </a:rPr>
              <a:t>mặt</a:t>
            </a:r>
            <a:r>
              <a:rPr lang="en-US" sz="2400" dirty="0">
                <a:latin typeface="iCiel Pony" pitchFamily="2" charset="-93"/>
              </a:rPr>
              <a:t> </a:t>
            </a:r>
            <a:endParaRPr lang="vi-VN" sz="2400" dirty="0"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9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3232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6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56457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5117" y="2728079"/>
            <a:ext cx="50897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thấy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Cần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tôn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trọng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và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khuyến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khích</a:t>
            </a:r>
            <a:endParaRPr lang="en-US" sz="25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sự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nhau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trong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sử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dụng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Liệu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biểu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cảm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sản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phẩm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phẩm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mĩ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thuật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219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Chơi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trò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chơi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Khuôn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măt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biểu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cảm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4090"/>
            <a:ext cx="54102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47800"/>
            <a:ext cx="49904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Phổ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biến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trò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từng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HS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bảng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cử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       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ảnh</a:t>
            </a:r>
            <a:r>
              <a:rPr lang="en-US" dirty="0"/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198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pic>
        <p:nvPicPr>
          <p:cNvPr id="1027" name="Picture 3" descr="C:\Users\Administrator\Downloads\kisspng-infant-laughter-laughing-baby-child-baby-faces-volunteer-champions-step-by-step-5ba33338ce94f8.420699491537422136846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914400"/>
            <a:ext cx="504825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pic>
        <p:nvPicPr>
          <p:cNvPr id="2050" name="Picture 2" descr="C:\Users\Administrator\Downloads\pngegg (10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3124200" cy="304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pic>
        <p:nvPicPr>
          <p:cNvPr id="3075" name="Picture 3" descr="E:\GIAO AN\SGV lop 2\chan trời sang tạo lớp 1\hình ảnh minh họa\1004yul_i_16465804_623170521224678_7747425462095183872_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143000"/>
            <a:ext cx="3429001" cy="34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pic>
        <p:nvPicPr>
          <p:cNvPr id="1026" name="Picture 2" descr="E:\GIAO AN\SGV lop 2\chan trời sang tạo lớp 1\hình ảnh minh họa\75ae80af76fbe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96475"/>
            <a:ext cx="3539955" cy="24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93763"/>
            <a:ext cx="28575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1" y="723900"/>
            <a:ext cx="5736548" cy="4779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4" y="-192057"/>
            <a:ext cx="1462117" cy="1831913"/>
          </a:xfrm>
          <a:prstGeom prst="rect">
            <a:avLst/>
          </a:prstGeom>
        </p:spPr>
      </p:pic>
      <p:pic>
        <p:nvPicPr>
          <p:cNvPr id="2050" name="Picture 2" descr="E:\GIAO AN\SGV lop 2\chan trời sang tạo lớp 1\hình ảnh minh họa\unnamed (6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4545013" cy="30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云形 24"/>
          <p:cNvSpPr/>
          <p:nvPr/>
        </p:nvSpPr>
        <p:spPr>
          <a:xfrm>
            <a:off x="1828800" y="188135"/>
            <a:ext cx="2097009" cy="141125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3422</TotalTime>
  <Words>432</Words>
  <Application>Microsoft Office PowerPoint</Application>
  <PresentationFormat>On-screen Show (4:3)</PresentationFormat>
  <Paragraphs>98</Paragraphs>
  <Slides>30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Office Theme</vt:lpstr>
      <vt:lpstr>默认设计模板</vt:lpstr>
      <vt:lpstr>11_Office Theme</vt:lpstr>
      <vt:lpstr>Office 主题</vt:lpstr>
      <vt:lpstr>1_Office 主题​​</vt:lpstr>
      <vt:lpstr>3_Office 主题</vt:lpstr>
      <vt:lpstr>4_Office 主题</vt:lpstr>
      <vt:lpstr>5_Office 主题</vt:lpstr>
      <vt:lpstr>4_Office 主题​​</vt:lpstr>
      <vt:lpstr>Office 主题​​</vt:lpstr>
      <vt:lpstr>5_Office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252</cp:revision>
  <dcterms:created xsi:type="dcterms:W3CDTF">2020-08-13T08:18:23Z</dcterms:created>
  <dcterms:modified xsi:type="dcterms:W3CDTF">2023-04-11T00:11:48Z</dcterms:modified>
</cp:coreProperties>
</file>