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4009" r:id="rId2"/>
    <p:sldMasterId id="2147484116" r:id="rId3"/>
    <p:sldMasterId id="2147484130" r:id="rId4"/>
    <p:sldMasterId id="2147484160" r:id="rId5"/>
    <p:sldMasterId id="2147484172" r:id="rId6"/>
    <p:sldMasterId id="2147484197" r:id="rId7"/>
    <p:sldMasterId id="2147484212" r:id="rId8"/>
    <p:sldMasterId id="2147484215" r:id="rId9"/>
    <p:sldMasterId id="2147484218" r:id="rId10"/>
    <p:sldMasterId id="2147484221" r:id="rId11"/>
    <p:sldMasterId id="2147484224" r:id="rId12"/>
    <p:sldMasterId id="2147484251" r:id="rId13"/>
    <p:sldMasterId id="2147484263" r:id="rId14"/>
  </p:sldMasterIdLst>
  <p:notesMasterIdLst>
    <p:notesMasterId r:id="rId28"/>
  </p:notesMasterIdLst>
  <p:sldIdLst>
    <p:sldId id="441" r:id="rId15"/>
    <p:sldId id="442" r:id="rId16"/>
    <p:sldId id="478" r:id="rId17"/>
    <p:sldId id="477" r:id="rId18"/>
    <p:sldId id="444" r:id="rId19"/>
    <p:sldId id="445" r:id="rId20"/>
    <p:sldId id="449" r:id="rId21"/>
    <p:sldId id="453" r:id="rId22"/>
    <p:sldId id="437" r:id="rId23"/>
    <p:sldId id="438" r:id="rId24"/>
    <p:sldId id="439" r:id="rId25"/>
    <p:sldId id="414" r:id="rId26"/>
    <p:sldId id="440" r:id="rId27"/>
  </p:sldIdLst>
  <p:sldSz cx="9144000" cy="6858000" type="screen4x3"/>
  <p:notesSz cx="6858000" cy="9144000"/>
  <p:defaultTextStyle>
    <a:defPPr>
      <a:defRPr lang="vi-VN"/>
    </a:defPPr>
    <a:lvl1pPr marL="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41"/>
            <p14:sldId id="442"/>
            <p14:sldId id="478"/>
            <p14:sldId id="477"/>
            <p14:sldId id="444"/>
            <p14:sldId id="445"/>
            <p14:sldId id="449"/>
            <p14:sldId id="453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003300"/>
    <a:srgbClr val="336600"/>
    <a:srgbClr val="7AAA1A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44" d="100"/>
          <a:sy n="44" d="100"/>
        </p:scale>
        <p:origin x="1116" y="246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0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4" y="3602110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272EE-0B49-4EEE-BD8A-1E0123D352F8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41FB6-C999-4399-801E-0F5EB91B49D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576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BF773-2D8D-427C-B37C-B34952848D4A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579A3-31EA-47D8-9F1B-FD50CBAC54C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88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80EC-BBA2-4BC7-BBB4-05FDE94A7082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5F9B4-6C3F-420D-B094-4E33AA1D87B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070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44297-2A88-4092-B33F-64B0898B3B6C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23887-8218-43DC-9EAF-A8DF9412EC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40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B4107-62B4-4214-A497-FB2080E452BC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1DE87-5F52-4C22-8CEF-626C38B0FF8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310F8-9506-4BFC-AA25-820CD794E6B6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C2B3-E843-45DD-8E2E-EDDD69A323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053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E81E0-6A0E-473D-ACC5-27D5C66D349E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3F871-DB27-44AD-AF21-7A3FE3F90FB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600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64986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78687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64784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8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18827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56232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76686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31826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08001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96236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3763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20563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5" y="1131605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6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48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1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590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470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6" y="486259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 defTabSz="912791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5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1"/>
            <a:ext cx="1350150" cy="12296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54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2023/3/19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3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2023/3/19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28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3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534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641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82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455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zh-CN" noProof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zh-CN" noProof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744DD9A-2675-438C-B8F9-E23326F15271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363A07F-C37F-4A16-A69C-1A11C294BF9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844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9C2DA-7066-4D65-B99B-B33DAEAB4051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13EA6-BEB1-4C85-ABA7-B54EE2CBA06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399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9D52D-0D42-4CA2-80D7-F5A1F6C80B26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0B8F2-A4A0-4349-9596-36C41710381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204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12A76-26FF-4DC3-9A46-FD9BF67A1946}" type="datetime1">
              <a:rPr lang="zh-CN" altLang="en-US">
                <a:solidFill>
                  <a:srgbClr val="000000"/>
                </a:solidFill>
              </a:rPr>
              <a:pPr/>
              <a:t>2023/3/19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9AD30-5513-43C7-95BE-1B776B32AB4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8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45"/>
            <a:ext cx="7886700" cy="4351339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56" tIns="36379" rIns="72756" bIns="363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56" tIns="36379" rIns="72756" bIns="363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5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5"/>
            <a:ext cx="3086382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5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</p:sldLayoutIdLst>
  <p:txStyles>
    <p:titleStyle>
      <a:lvl1pPr algn="l" defTabSz="727532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85" indent="-181885" algn="l" defTabSz="727532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64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8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94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70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447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240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004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76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532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295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059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826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258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35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4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81" tIns="36391" rIns="72781" bIns="3639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81" tIns="36391" rIns="72781" bIns="3639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2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2"/>
            <a:ext cx="3086382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2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</p:sldLayoutIdLst>
  <p:txStyles>
    <p:titleStyle>
      <a:lvl1pPr algn="l" defTabSz="72779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950" indent="-181950" algn="l" defTabSz="72779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84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0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63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533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27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2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21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11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9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9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68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58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48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374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27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9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47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47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47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1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AEC60422-E011-4BCA-B53F-C9E46CB5A504}" type="datetime1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2023/3/19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D9B793F4-FDFC-4CD0-9449-BC8E67DF3A8F}" type="slidenum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-34925" y="6126163"/>
            <a:ext cx="9215438" cy="758825"/>
          </a:xfrm>
          <a:prstGeom prst="rect">
            <a:avLst/>
          </a:prstGeom>
          <a:solidFill>
            <a:srgbClr val="845866"/>
          </a:solidFill>
          <a:ln>
            <a:noFill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1032" name="Picture 8" descr="未标题-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1888"/>
            <a:ext cx="8318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9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19/03/2023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36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9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4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37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47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71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6948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188" indent="-171188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34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02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067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304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2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91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63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4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7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8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6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0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37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47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71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6948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188" indent="-171188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34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02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067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304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2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91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63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4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7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8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6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0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13" tIns="36359" rIns="72713" bIns="363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13" tIns="36359" rIns="72713" bIns="363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60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60"/>
            <a:ext cx="3086382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60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l" defTabSz="72709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78" indent="-181778" algn="l" defTabSz="727097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21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6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1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96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510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05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606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153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55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97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4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89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736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278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83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84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30" tIns="36367" rIns="72730" bIns="363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30" tIns="36367" rIns="72730" bIns="363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8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8"/>
            <a:ext cx="3086382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8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</p:sldLayoutIdLst>
  <p:txStyles>
    <p:titleStyle>
      <a:lvl1pPr algn="l" defTabSz="7272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21" indent="-181821" algn="l" defTabSz="7272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52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86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357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624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59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893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639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271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537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17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8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443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350" y="990608"/>
            <a:ext cx="8042299" cy="215429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4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6 </a:t>
            </a:r>
          </a:p>
          <a:p>
            <a:pPr algn="ctr"/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Những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người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" name="5bfd36810f03f">
            <a:hlinkClick r:id="" action="ppaction://media"/>
            <a:extLst>
              <a:ext uri="{FF2B5EF4-FFF2-40B4-BE49-F238E27FC236}">
                <a16:creationId xmlns:a16="http://schemas.microsoft.com/office/drawing/2014/main" id="{455B4634-16A3-4218-9E0A-FC98B73A0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89493" y="-205740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6172" y="2924510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5227" y="234862"/>
            <a:ext cx="5657029" cy="83085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6"/>
            <a:ext cx="9144000" cy="21628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1038285"/>
            <a:ext cx="8915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vi-VN" sz="30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iCiel Cadena" pitchFamily="2" charset="0"/>
              </a:rPr>
              <a:t>xét  đánh giá sản phẩm Của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iCiel Cadena" pitchFamily="2" charset="0"/>
              </a:rPr>
              <a:t>và bạn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câu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hỏi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tặng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?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Vì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sao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?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hãy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góp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bắc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đó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thêm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hoàn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chỉnh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Hãy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nêu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cảm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nhận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76400" y="2935790"/>
            <a:ext cx="5881904" cy="2169610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31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27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" y="16054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6" y="1256915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2164043"/>
            <a:ext cx="5093093" cy="3169957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thương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người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15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11" y="192248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6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0" y="5753891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31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2" y="2540805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2008" y="1917059"/>
            <a:ext cx="5373298" cy="3416178"/>
          </a:xfrm>
          <a:prstGeom prst="rect">
            <a:avLst/>
          </a:prstGeom>
          <a:noFill/>
          <a:ln>
            <a:noFill/>
          </a:ln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302" y="2133599"/>
            <a:ext cx="2380697" cy="54132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757792"/>
            <a:ext cx="2895600" cy="407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0" y="1076645"/>
            <a:ext cx="6537754" cy="3723955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>
              <a:defRPr/>
            </a:pPr>
            <a:r>
              <a:rPr lang="en-US" sz="6000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4</a:t>
            </a:r>
            <a:endParaRPr lang="en-US" sz="9600" kern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latin typeface="iCiel Cadena" pitchFamily="2" charset="0"/>
            </a:endParaRPr>
          </a:p>
          <a:p>
            <a:pPr algn="ctr">
              <a:defRPr/>
            </a:pPr>
            <a:r>
              <a:rPr lang="en-US" sz="88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Góc</a:t>
            </a:r>
            <a:r>
              <a:rPr lang="en-US" sz="88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8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mĩ</a:t>
            </a:r>
            <a:r>
              <a:rPr lang="en-US" sz="88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8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thuật</a:t>
            </a:r>
            <a:r>
              <a:rPr lang="en-US" sz="88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8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của</a:t>
            </a:r>
            <a:r>
              <a:rPr lang="en-US" sz="88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8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em</a:t>
            </a:r>
            <a:r>
              <a:rPr lang="en-US" sz="88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99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4090"/>
            <a:ext cx="54102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261" y="1665982"/>
            <a:ext cx="4086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hát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 defTabSz="914400"/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khỏe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” 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457200"/>
            <a:ext cx="3400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552"/>
            <a:r>
              <a:rPr lang="en-US" sz="4800" dirty="0">
                <a:solidFill>
                  <a:srgbClr val="C00000"/>
                </a:solidFill>
                <a:latin typeface="iCiel Cadena" pitchFamily="2" charset="0"/>
              </a:rPr>
              <a:t>KHỞI ĐỘNG </a:t>
            </a:r>
          </a:p>
        </p:txBody>
      </p:sp>
      <p:pic>
        <p:nvPicPr>
          <p:cNvPr id="4" name="BÀI HÁT SỨC KHỎE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0" y="-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64942"/>
            <a:ext cx="1461293" cy="25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未标题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06" y="4113681"/>
            <a:ext cx="1239044" cy="21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未标题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49702"/>
            <a:ext cx="1273546" cy="2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未标题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4" y="4400551"/>
            <a:ext cx="1407791" cy="21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4064942"/>
            <a:ext cx="1461293" cy="25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未标题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46" y="4113681"/>
            <a:ext cx="1239044" cy="21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未标题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40" y="4049702"/>
            <a:ext cx="1273546" cy="2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未标题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24" y="4400551"/>
            <a:ext cx="1407791" cy="21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614899"/>
            <a:ext cx="8991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latin typeface="iCiel Cadena" pitchFamily="2" charset="0"/>
              </a:rPr>
              <a:t>Bài</a:t>
            </a:r>
            <a:r>
              <a:rPr lang="en-US" sz="7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iCiel Cadena" pitchFamily="2" charset="0"/>
              </a:rPr>
              <a:t>hát</a:t>
            </a:r>
            <a:r>
              <a:rPr lang="en-US" sz="7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7200" dirty="0">
                <a:solidFill>
                  <a:srgbClr val="0070C0"/>
                </a:solidFill>
                <a:latin typeface="iCiel Cadena" pitchFamily="2" charset="0"/>
              </a:rPr>
              <a:t>kết thúc </a:t>
            </a:r>
          </a:p>
          <a:p>
            <a:r>
              <a:rPr lang="vi-VN" sz="7200" dirty="0">
                <a:solidFill>
                  <a:srgbClr val="0070C0"/>
                </a:solidFill>
                <a:latin typeface="iCiel Cadena" pitchFamily="2" charset="0"/>
              </a:rPr>
              <a:t>Chúng ta vào bài mới</a:t>
            </a:r>
            <a:endParaRPr lang="en-US" sz="7200" dirty="0">
              <a:solidFill>
                <a:srgbClr val="0070C0"/>
              </a:solidFill>
              <a:latin typeface="iCiel Cadena" pitchFamily="2" charset="0"/>
            </a:endParaRPr>
          </a:p>
          <a:p>
            <a:br>
              <a:rPr lang="vi-VN" sz="6000" dirty="0">
                <a:solidFill>
                  <a:srgbClr val="0070C0"/>
                </a:solidFill>
                <a:latin typeface="iCiel Cadena" pitchFamily="2" charset="0"/>
              </a:rPr>
            </a:br>
            <a:endParaRPr lang="en-US" sz="6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685800" y="535413"/>
            <a:ext cx="6878977" cy="3185487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Nêu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lại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tiết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1+2+3  </a:t>
            </a:r>
          </a:p>
          <a:p>
            <a:pPr algn="ctr"/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Chúng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ta </a:t>
            </a:r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học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được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những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gì</a:t>
            </a:r>
            <a:r>
              <a:rPr lang="en-US" altLang="zh-CN" sz="66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2CFE22"/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2CFE22"/>
              </a:solidFill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8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5738914" y="4506663"/>
            <a:ext cx="3304976" cy="2438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8458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5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iCiel Cadena" pitchFamily="2" charset="0"/>
              </a:rPr>
              <a:t>đề</a:t>
            </a:r>
            <a:r>
              <a:rPr lang="en-US" sz="5400" dirty="0">
                <a:solidFill>
                  <a:srgbClr val="002060"/>
                </a:solidFill>
                <a:latin typeface="iCiel Cadena" pitchFamily="2" charset="0"/>
              </a:rPr>
              <a:t> 6 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C00000"/>
                </a:solidFill>
                <a:latin typeface="iCiel Cadena" pitchFamily="2" charset="0"/>
              </a:rPr>
              <a:t> “ </a:t>
            </a:r>
            <a:r>
              <a:rPr lang="en-US" sz="6600" dirty="0" err="1">
                <a:solidFill>
                  <a:srgbClr val="FF0000"/>
                </a:solidFill>
                <a:latin typeface="iCiel Cadena" pitchFamily="2" charset="0"/>
              </a:rPr>
              <a:t>Những</a:t>
            </a:r>
            <a:r>
              <a:rPr lang="en-US" sz="6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adena" pitchFamily="2" charset="0"/>
              </a:rPr>
              <a:t>người</a:t>
            </a:r>
            <a:r>
              <a:rPr lang="en-US" sz="6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sz="6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600" dirty="0">
                <a:solidFill>
                  <a:srgbClr val="C00000"/>
                </a:solidFill>
                <a:latin typeface="iCiel Cadena" pitchFamily="2" charset="0"/>
              </a:rPr>
              <a:t>”</a:t>
            </a:r>
            <a:r>
              <a:rPr lang="en-US" sz="6600" dirty="0">
                <a:solidFill>
                  <a:srgbClr val="FF0000"/>
                </a:solidFill>
                <a:latin typeface="iCiel Cadena" pitchFamily="2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1 : “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chân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dung ”  </a:t>
            </a:r>
          </a:p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2 : “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Chân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dung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biểu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cảm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” </a:t>
            </a:r>
          </a:p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3 : “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toàn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thân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”  </a:t>
            </a:r>
          </a:p>
        </p:txBody>
      </p:sp>
    </p:spTree>
    <p:extLst>
      <p:ext uri="{BB962C8B-B14F-4D97-AF65-F5344CB8AC3E}">
        <p14:creationId xmlns:p14="http://schemas.microsoft.com/office/powerpoint/2010/main" val="23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762000" y="715334"/>
            <a:ext cx="5744686" cy="3831603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0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71271"/>
            <a:ext cx="8490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Cadena" pitchFamily="2" charset="0"/>
              </a:rPr>
              <a:t>. HS </a:t>
            </a:r>
            <a:r>
              <a:rPr lang="en-US" sz="3600" dirty="0" err="1">
                <a:latin typeface="iCiel Cadena" pitchFamily="2" charset="0"/>
              </a:rPr>
              <a:t>hoàn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thiện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sản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phẩm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của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tiết</a:t>
            </a:r>
            <a:r>
              <a:rPr lang="en-US" sz="3600" dirty="0">
                <a:latin typeface="iCiel Cadena" pitchFamily="2" charset="0"/>
              </a:rPr>
              <a:t> 1+2+3</a:t>
            </a:r>
          </a:p>
          <a:p>
            <a:r>
              <a:rPr lang="en-US" sz="3600" dirty="0">
                <a:latin typeface="iCiel Cadena" pitchFamily="2" charset="0"/>
              </a:rPr>
              <a:t>. </a:t>
            </a:r>
            <a:r>
              <a:rPr lang="en-US" sz="3600" dirty="0" err="1">
                <a:latin typeface="iCiel Cadena" pitchFamily="2" charset="0"/>
              </a:rPr>
              <a:t>Hướng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dẫn</a:t>
            </a:r>
            <a:r>
              <a:rPr lang="en-US" sz="3600" dirty="0">
                <a:latin typeface="iCiel Cadena" pitchFamily="2" charset="0"/>
              </a:rPr>
              <a:t> HS </a:t>
            </a:r>
            <a:r>
              <a:rPr lang="en-US" sz="3600" dirty="0" err="1">
                <a:latin typeface="iCiel Cadena" pitchFamily="2" charset="0"/>
              </a:rPr>
              <a:t>cách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trưng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bày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sản</a:t>
            </a:r>
            <a:r>
              <a:rPr lang="en-US" sz="3600" dirty="0">
                <a:latin typeface="iCiel Cadena" pitchFamily="2" charset="0"/>
              </a:rPr>
              <a:t> </a:t>
            </a:r>
            <a:r>
              <a:rPr lang="en-US" sz="3600" dirty="0" err="1">
                <a:latin typeface="iCiel Cadena" pitchFamily="2" charset="0"/>
              </a:rPr>
              <a:t>phẩm</a:t>
            </a:r>
            <a:r>
              <a:rPr lang="en-US" sz="3600" dirty="0"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6\2q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5438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524000" y="3011990"/>
            <a:ext cx="5881904" cy="2169610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方正稚艺简体"/>
        <a:cs typeface=""/>
      </a:majorFont>
      <a:minorFont>
        <a:latin typeface="Arial"/>
        <a:ea typeface="方正稚艺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10247</TotalTime>
  <Words>205</Words>
  <Application>Microsoft Office PowerPoint</Application>
  <PresentationFormat>On-screen Show (4:3)</PresentationFormat>
  <Paragraphs>44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https://www.freeppt7.com</vt:lpstr>
      <vt:lpstr>1_https://www.freeppt7.com</vt:lpstr>
      <vt:lpstr>5_www.jpppt.com</vt:lpstr>
      <vt:lpstr>Office 主题</vt:lpstr>
      <vt:lpstr>2_Office 主题</vt:lpstr>
      <vt:lpstr>4_https://www.freeppt7.com</vt:lpstr>
      <vt:lpstr>1_Office 主题</vt:lpstr>
      <vt:lpstr>第一PPT，www.1ppt.com</vt:lpstr>
      <vt:lpstr>2_第一PPT，www.1ppt.com</vt:lpstr>
      <vt:lpstr>3_第一PPT，www.1ppt.com</vt:lpstr>
      <vt:lpstr>1_第一PPT，www.1ppt.com</vt:lpstr>
      <vt:lpstr>4_第一PPT，www.1ppt.com</vt:lpstr>
      <vt:lpstr>默认设计模板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725</cp:revision>
  <dcterms:created xsi:type="dcterms:W3CDTF">2020-08-13T08:18:23Z</dcterms:created>
  <dcterms:modified xsi:type="dcterms:W3CDTF">2023-03-20T01:45:13Z</dcterms:modified>
</cp:coreProperties>
</file>