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28" r:id="rId3"/>
    <p:sldId id="317" r:id="rId4"/>
    <p:sldId id="325" r:id="rId5"/>
    <p:sldId id="326" r:id="rId6"/>
    <p:sldId id="323" r:id="rId7"/>
    <p:sldId id="318" r:id="rId8"/>
    <p:sldId id="322" r:id="rId9"/>
    <p:sldId id="321" r:id="rId10"/>
    <p:sldId id="32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59" d="100"/>
          <a:sy n="59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00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2191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22951" y="5747487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7" y="1962491"/>
            <a:ext cx="1932043" cy="1644398"/>
            <a:chOff x="1598948" y="1962491"/>
            <a:chExt cx="1583164" cy="1644398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584179" cy="1231042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iu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u</a:t>
              </a:r>
              <a:endPara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8239146" cy="2339037"/>
            <a:chOff x="3615398" y="2055275"/>
            <a:chExt cx="7817488" cy="2339037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233903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4001279"/>
            <a:ext cx="7817488" cy="1664344"/>
            <a:chOff x="3615398" y="2215832"/>
            <a:chExt cx="7817488" cy="166434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6565" y="2279802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luyến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quả lựu, mưu trí, bưu thiếp,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tựu 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9" y="1209821"/>
            <a:ext cx="10515600" cy="3713871"/>
          </a:xfrm>
        </p:spPr>
        <p:txBody>
          <a:bodyPr/>
          <a:lstStyle/>
          <a:p>
            <a:pPr algn="ctr">
              <a:buNone/>
            </a:pP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Viết đúng đoạn chính tả Nhím Nâu kết bạn. Biết viết hoa các chữ cái đầu dòng và đầu câu.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Làm đúng các bài tập chính tả phân biệt g/gh, iu/ưu, iên/ iêng.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HS có ý thức chăm chỉ học tập.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bạn. Cả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5719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40237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6969375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3" y="2337053"/>
            <a:ext cx="5294376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bạn rồi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óp thành sông lớn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 đi ra biển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 thành mênh mông.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695" y="2932048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42110" y="2511070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g hoặc gh 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444349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213" y="2093170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ấc nào mà chín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được mặt trời.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 vào cửa lớp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Xem chúng em học bài.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204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98910" y="2276922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03489" y="2760547"/>
            <a:ext cx="223838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631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155</cp:revision>
  <dcterms:created xsi:type="dcterms:W3CDTF">2021-06-02T14:23:54Z</dcterms:created>
  <dcterms:modified xsi:type="dcterms:W3CDTF">2022-11-17T05:47:57Z</dcterms:modified>
</cp:coreProperties>
</file>