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60" r:id="rId6"/>
    <p:sldId id="27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09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TẬP CHỦ ĐỀ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xmlns="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401781"/>
            <a:ext cx="1109489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 Học sinh thực hiện được các việc: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Hệ thống hóa kiến thức đã học về trường học.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Chia sẻ thông tin về các hoạt động ở trường trong ngày khai giảng, ngày hội đọc sách, hoạt động tuyên truyền an toàn khi ở trường.</a:t>
            </a:r>
          </a:p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 Học sinh vận dụng được: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Ý thức tuyên truyền để các bạn biết cách phòng tránh với các tình huống nguy hiểm, rủi ro khi tham gia các hoạt động ở trường và thực hiện việc giữ vệ sinh trường học.</a:t>
            </a:r>
          </a:p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3. Học sinh hình thành được: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Phẩm chất yêu quý trường lớp, bạn bè, thầy cô và tham gia các hoạt động ở trường một cách an toàn.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 giao tiếp, hợp tác, năng lực giải quyết vấn đề và sáng tạo.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xmlns="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BÂY GIỜ, EM CÓ THỂ</a:t>
                </a:r>
                <a:endParaRPr lang="x-none" sz="20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332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52</cp:revision>
  <dcterms:created xsi:type="dcterms:W3CDTF">2021-06-02T02:35:09Z</dcterms:created>
  <dcterms:modified xsi:type="dcterms:W3CDTF">2022-11-06T22:14:58Z</dcterms:modified>
</cp:coreProperties>
</file>