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1" r:id="rId3"/>
    <p:sldId id="257" r:id="rId4"/>
    <p:sldId id="259" r:id="rId5"/>
    <p:sldId id="260" r:id="rId6"/>
    <p:sldId id="269" r:id="rId7"/>
    <p:sldId id="270" r:id="rId8"/>
    <p:sldId id="266" r:id="rId9"/>
    <p:sldId id="267" r:id="rId10"/>
  </p:sldIdLst>
  <p:sldSz cx="15636875" cy="9236075"/>
  <p:notesSz cx="6858000" cy="9144000"/>
  <p:defaultTextStyle>
    <a:defPPr>
      <a:defRPr lang="en-US"/>
    </a:defPPr>
    <a:lvl1pPr marL="0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920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841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761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7681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4602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1522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8442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5363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10" y="84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920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841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761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7681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4602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1522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8442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5363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bên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77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920" indent="0" algn="ctr">
              <a:buNone/>
              <a:defRPr sz="2600"/>
            </a:lvl2pPr>
            <a:lvl3pPr marL="1193841" indent="0" algn="ctr">
              <a:buNone/>
              <a:defRPr sz="2400"/>
            </a:lvl3pPr>
            <a:lvl4pPr marL="1790761" indent="0" algn="ctr">
              <a:buNone/>
              <a:defRPr sz="2100"/>
            </a:lvl4pPr>
            <a:lvl5pPr marL="2387681" indent="0" algn="ctr">
              <a:buNone/>
              <a:defRPr sz="2100"/>
            </a:lvl5pPr>
            <a:lvl6pPr marL="2984602" indent="0" algn="ctr">
              <a:buNone/>
              <a:defRPr sz="2100"/>
            </a:lvl6pPr>
            <a:lvl7pPr marL="3581522" indent="0" algn="ctr">
              <a:buNone/>
              <a:defRPr sz="2100"/>
            </a:lvl7pPr>
            <a:lvl8pPr marL="4178442" indent="0" algn="ctr">
              <a:buNone/>
              <a:defRPr sz="2100"/>
            </a:lvl8pPr>
            <a:lvl9pPr marL="4775363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39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3"/>
            <a:ext cx="3090438" cy="2249627"/>
          </a:xfrm>
          <a:prstGeom prst="rect">
            <a:avLst/>
          </a:prstGeom>
        </p:spPr>
        <p:txBody>
          <a:bodyPr spcFirstLastPara="1" wrap="square" lIns="119364" tIns="119364" rIns="119364" bIns="11936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1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1" y="6180902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9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84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7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6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6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15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84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53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2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3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3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8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8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920" indent="0">
              <a:buNone/>
              <a:defRPr sz="3700"/>
            </a:lvl2pPr>
            <a:lvl3pPr marL="1193841" indent="0">
              <a:buNone/>
              <a:defRPr sz="3100"/>
            </a:lvl3pPr>
            <a:lvl4pPr marL="1790761" indent="0">
              <a:buNone/>
              <a:defRPr sz="2600"/>
            </a:lvl4pPr>
            <a:lvl5pPr marL="2387681" indent="0">
              <a:buNone/>
              <a:defRPr sz="2600"/>
            </a:lvl5pPr>
            <a:lvl6pPr marL="2984602" indent="0">
              <a:buNone/>
              <a:defRPr sz="2600"/>
            </a:lvl6pPr>
            <a:lvl7pPr marL="3581522" indent="0">
              <a:buNone/>
              <a:defRPr sz="2600"/>
            </a:lvl7pPr>
            <a:lvl8pPr marL="4178442" indent="0">
              <a:buNone/>
              <a:defRPr sz="2600"/>
            </a:lvl8pPr>
            <a:lvl9pPr marL="477536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84" tIns="59692" rIns="119384" bIns="5969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84" tIns="59692" rIns="119384" bIns="596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pPr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4"/>
            <a:ext cx="5277445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84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60" indent="-298460" algn="l" defTabSz="119384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80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30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922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614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306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98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90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3823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2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84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6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68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60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152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844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1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518169" y="792927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2165546" y="876557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622508" y="1187840"/>
            <a:ext cx="1673489" cy="2113954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63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20</a:t>
            </a:r>
            <a:endParaRPr lang="zh-CN" altLang="en-US" sz="63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6511815" y="1839598"/>
            <a:ext cx="4906361" cy="1243503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r>
              <a:rPr lang="en-US" altLang="zh-CN" sz="71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Luyện</a:t>
            </a:r>
            <a:r>
              <a:rPr lang="en-US" altLang="zh-CN" sz="71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tập</a:t>
            </a:r>
            <a:endParaRPr lang="zh-CN" altLang="en-US" sz="71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997333" y="4602899"/>
            <a:ext cx="11405849" cy="1243503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ctr"/>
            <a:r>
              <a:rPr lang="en-US" altLang="zh-CN" sz="71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Nhím</a:t>
            </a:r>
            <a:r>
              <a:rPr lang="en-US" altLang="zh-CN" sz="71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nâu</a:t>
            </a:r>
            <a:r>
              <a:rPr lang="en-US" altLang="zh-CN" sz="71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kết</a:t>
            </a:r>
            <a:r>
              <a:rPr lang="en-US" altLang="zh-CN" sz="71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bạn</a:t>
            </a:r>
            <a:endParaRPr lang="zh-CN" altLang="en-US" sz="71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49"/>
            <a:ext cx="15636875" cy="1006052"/>
          </a:xfrm>
          <a:prstGeom prst="rect">
            <a:avLst/>
          </a:prstGeom>
        </p:spPr>
      </p:pic>
      <p:pic>
        <p:nvPicPr>
          <p:cNvPr id="17" name="图片 37895" descr="1-2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18175" y="5043593"/>
            <a:ext cx="4764360" cy="4446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8916" descr="1-3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4614" y="5224650"/>
            <a:ext cx="2502720" cy="418630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2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2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5" y="1097281"/>
            <a:ext cx="13486805" cy="7221602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chỉ đặc điểm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Đặt được câu nêu hoạt động của 1 người theo tranh.  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Biết nói với bạn về 1 hoạt động ở trường mà mình thích.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Nói và viết được câu nêu hoạt động. 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Yêu thích môn học.</a:t>
            </a: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4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36" tIns="59669" rIns="119336" bIns="5966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5"/>
            <a:ext cx="12424732" cy="859151"/>
          </a:xfrm>
          <a:prstGeom prst="rect">
            <a:avLst/>
          </a:prstGeom>
          <a:noFill/>
        </p:spPr>
        <p:txBody>
          <a:bodyPr wrap="square" lIns="119320" tIns="59661" rIns="119320" bIns="5966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266" y="83136"/>
            <a:ext cx="1954609" cy="2214610"/>
          </a:xfrm>
          <a:prstGeom prst="rect">
            <a:avLst/>
          </a:prstGeom>
        </p:spPr>
      </p:pic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69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596416" y="1743432"/>
            <a:ext cx="3108934" cy="1415469"/>
            <a:chOff x="1592708" y="2276833"/>
            <a:chExt cx="3260203" cy="1630450"/>
          </a:xfrm>
        </p:grpSpPr>
        <p:pic>
          <p:nvPicPr>
            <p:cNvPr id="71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616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2" name="TextBox 71"/>
            <p:cNvSpPr txBox="1"/>
            <p:nvPr/>
          </p:nvSpPr>
          <p:spPr>
            <a:xfrm>
              <a:off x="1592708" y="2689524"/>
              <a:ext cx="3260203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hường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bạn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237286" y="1743432"/>
            <a:ext cx="2889827" cy="1415469"/>
            <a:chOff x="5913437" y="2276833"/>
            <a:chExt cx="3030435" cy="1630450"/>
          </a:xfrm>
        </p:grpSpPr>
        <p:pic>
          <p:nvPicPr>
            <p:cNvPr id="74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5" name="TextBox 74"/>
            <p:cNvSpPr txBox="1"/>
            <p:nvPr/>
          </p:nvSpPr>
          <p:spPr>
            <a:xfrm>
              <a:off x="6296950" y="2689524"/>
              <a:ext cx="2646922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iền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lành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0740237" y="1743432"/>
            <a:ext cx="2663429" cy="1415469"/>
            <a:chOff x="10416387" y="2276833"/>
            <a:chExt cx="2793021" cy="1630450"/>
          </a:xfrm>
        </p:grpSpPr>
        <p:pic>
          <p:nvPicPr>
            <p:cNvPr id="77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8" name="TextBox 77"/>
            <p:cNvSpPr txBox="1"/>
            <p:nvPr/>
          </p:nvSpPr>
          <p:spPr>
            <a:xfrm>
              <a:off x="10882527" y="2670474"/>
              <a:ext cx="2169186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iúp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đỡ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212056" y="3651831"/>
            <a:ext cx="2914035" cy="1415469"/>
            <a:chOff x="773656" y="4204282"/>
            <a:chExt cx="3055819" cy="1630450"/>
          </a:xfrm>
        </p:grpSpPr>
        <p:pic>
          <p:nvPicPr>
            <p:cNvPr id="8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56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1" name="TextBox 80"/>
            <p:cNvSpPr txBox="1"/>
            <p:nvPr/>
          </p:nvSpPr>
          <p:spPr>
            <a:xfrm>
              <a:off x="1177914" y="4597923"/>
              <a:ext cx="2651561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chia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sẻ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056437" y="3651831"/>
            <a:ext cx="2663429" cy="1611557"/>
            <a:chOff x="4618037" y="4204282"/>
            <a:chExt cx="2793021" cy="1856320"/>
          </a:xfrm>
        </p:grpSpPr>
        <p:pic>
          <p:nvPicPr>
            <p:cNvPr id="83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0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4" name="TextBox 83"/>
            <p:cNvSpPr txBox="1"/>
            <p:nvPr/>
          </p:nvSpPr>
          <p:spPr>
            <a:xfrm>
              <a:off x="4872773" y="4597923"/>
              <a:ext cx="2169186" cy="1462679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hăm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chỉ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1018837" y="3651831"/>
            <a:ext cx="2663429" cy="1415469"/>
            <a:chOff x="8580437" y="4204282"/>
            <a:chExt cx="2793021" cy="1630450"/>
          </a:xfrm>
        </p:grpSpPr>
        <p:pic>
          <p:nvPicPr>
            <p:cNvPr id="8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4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7" name="TextBox 86"/>
            <p:cNvSpPr txBox="1"/>
            <p:nvPr/>
          </p:nvSpPr>
          <p:spPr>
            <a:xfrm>
              <a:off x="9073617" y="4597923"/>
              <a:ext cx="2169186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ươi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vui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1" y="337010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7" y="343317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4" y="529306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76446" y="5958150"/>
            <a:ext cx="5297669" cy="6617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endParaRPr lang="en-US" sz="37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76446" y="7710750"/>
            <a:ext cx="5137368" cy="6617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7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endParaRPr lang="en-US" sz="37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5671278" y="5581650"/>
            <a:ext cx="2474416" cy="1403766"/>
            <a:chOff x="10416387" y="2276833"/>
            <a:chExt cx="2793021" cy="1630450"/>
          </a:xfrm>
        </p:grpSpPr>
        <p:pic>
          <p:nvPicPr>
            <p:cNvPr id="11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11" name="TextBox 110"/>
            <p:cNvSpPr txBox="1"/>
            <p:nvPr/>
          </p:nvSpPr>
          <p:spPr>
            <a:xfrm>
              <a:off x="10791938" y="2670473"/>
              <a:ext cx="2169186" cy="831414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iúp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đỡ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8568716" y="5581650"/>
            <a:ext cx="3108934" cy="1415469"/>
            <a:chOff x="1592708" y="2276833"/>
            <a:chExt cx="3260203" cy="1630450"/>
          </a:xfrm>
        </p:grpSpPr>
        <p:pic>
          <p:nvPicPr>
            <p:cNvPr id="113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616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14" name="TextBox 113"/>
            <p:cNvSpPr txBox="1"/>
            <p:nvPr/>
          </p:nvSpPr>
          <p:spPr>
            <a:xfrm>
              <a:off x="1592708" y="2689524"/>
              <a:ext cx="3260203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hường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bạn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1796270" y="5590101"/>
            <a:ext cx="2914035" cy="1415469"/>
            <a:chOff x="773656" y="4204282"/>
            <a:chExt cx="3055819" cy="1630450"/>
          </a:xfrm>
        </p:grpSpPr>
        <p:pic>
          <p:nvPicPr>
            <p:cNvPr id="11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56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17" name="TextBox 116"/>
            <p:cNvSpPr txBox="1"/>
            <p:nvPr/>
          </p:nvSpPr>
          <p:spPr>
            <a:xfrm>
              <a:off x="1177914" y="4597923"/>
              <a:ext cx="2651561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chia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sẻ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542250" y="7333875"/>
            <a:ext cx="2889827" cy="1415469"/>
            <a:chOff x="5913437" y="2276833"/>
            <a:chExt cx="3030435" cy="1630450"/>
          </a:xfrm>
        </p:grpSpPr>
        <p:pic>
          <p:nvPicPr>
            <p:cNvPr id="119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296950" y="2689524"/>
              <a:ext cx="2646922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iền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lành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8791468" y="7342326"/>
            <a:ext cx="2663429" cy="1611557"/>
            <a:chOff x="4618037" y="4204282"/>
            <a:chExt cx="2793021" cy="1856320"/>
          </a:xfrm>
        </p:grpSpPr>
        <p:pic>
          <p:nvPicPr>
            <p:cNvPr id="122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0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23" name="TextBox 122"/>
            <p:cNvSpPr txBox="1"/>
            <p:nvPr/>
          </p:nvSpPr>
          <p:spPr>
            <a:xfrm>
              <a:off x="4872773" y="4597923"/>
              <a:ext cx="2169186" cy="1462679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hăm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chỉ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1921573" y="7309664"/>
            <a:ext cx="2663429" cy="1415469"/>
            <a:chOff x="8580437" y="4204282"/>
            <a:chExt cx="2793021" cy="1630450"/>
          </a:xfrm>
        </p:grpSpPr>
        <p:pic>
          <p:nvPicPr>
            <p:cNvPr id="125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4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26" name="TextBox 125"/>
            <p:cNvSpPr txBox="1"/>
            <p:nvPr/>
          </p:nvSpPr>
          <p:spPr>
            <a:xfrm>
              <a:off x="9073617" y="4597923"/>
              <a:ext cx="2169186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ươi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vui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988773" y="6664150"/>
            <a:ext cx="14914438" cy="20116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16601" y="4233767"/>
            <a:ext cx="14914438" cy="20116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4180" y="1839217"/>
            <a:ext cx="14914438" cy="20116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70886"/>
            <a:ext cx="15636875" cy="9590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573333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36" tIns="59669" rIns="119336" bIns="5966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7822" y="591616"/>
            <a:ext cx="13670796" cy="859151"/>
          </a:xfrm>
          <a:prstGeom prst="rect">
            <a:avLst/>
          </a:prstGeom>
          <a:noFill/>
        </p:spPr>
        <p:txBody>
          <a:bodyPr wrap="square" lIns="119320" tIns="59661" rIns="119320" bIns="5966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730" y="1839217"/>
            <a:ext cx="10611470" cy="1844099"/>
          </a:xfrm>
          <a:prstGeom prst="rect">
            <a:avLst/>
          </a:prstGeom>
          <a:noFill/>
          <a:ln>
            <a:noFill/>
          </a:ln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“Con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bè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đấy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77706" y="2843239"/>
            <a:ext cx="703659" cy="73888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777" y="2966144"/>
            <a:ext cx="1299082" cy="551437"/>
          </a:xfrm>
          <a:prstGeom prst="rect">
            <a:avLst/>
          </a:prstGeom>
          <a:noFill/>
        </p:spPr>
        <p:txBody>
          <a:bodyPr wrap="none" lIns="119384" tIns="59692" rIns="119384" bIns="59692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hia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3790" y="4215691"/>
            <a:ext cx="10611470" cy="1844099"/>
          </a:xfrm>
          <a:prstGeom prst="rect">
            <a:avLst/>
          </a:prstGeom>
          <a:noFill/>
          <a:ln>
            <a:noFill/>
          </a:ln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ốm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nghỉ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mang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sang,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xúc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ốm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8980" y="6669390"/>
            <a:ext cx="10611470" cy="1844099"/>
          </a:xfrm>
          <a:prstGeom prst="rect">
            <a:avLst/>
          </a:prstGeom>
          <a:noFill/>
          <a:ln>
            <a:noFill/>
          </a:ln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muốn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ngồi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chỗ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Hải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ngồi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chỗ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004" y="4115807"/>
            <a:ext cx="3111500" cy="20067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539" y="6489057"/>
            <a:ext cx="2685965" cy="20675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869" y="1751361"/>
            <a:ext cx="3559770" cy="229190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941818" y="7813463"/>
            <a:ext cx="2195161" cy="551437"/>
          </a:xfrm>
          <a:prstGeom prst="rect">
            <a:avLst/>
          </a:prstGeom>
          <a:noFill/>
        </p:spPr>
        <p:txBody>
          <a:bodyPr wrap="none" lIns="119384" tIns="59692" rIns="119384" bIns="59692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hường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76460" y="5336724"/>
            <a:ext cx="1409689" cy="551437"/>
          </a:xfrm>
          <a:prstGeom prst="rect">
            <a:avLst/>
          </a:prstGeom>
          <a:noFill/>
        </p:spPr>
        <p:txBody>
          <a:bodyPr wrap="none" lIns="119384" tIns="59692" rIns="119384" bIns="59692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iúp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đỡ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100023" y="5119841"/>
            <a:ext cx="703659" cy="73888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0313341" y="7547046"/>
            <a:ext cx="703659" cy="73888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1" grpId="0" animBg="1"/>
      <p:bldP spid="20" grpId="0" animBg="1"/>
      <p:bldP spid="20" grpId="1" animBg="1"/>
      <p:bldP spid="14" grpId="0" animBg="1"/>
      <p:bldP spid="15" grpId="0"/>
      <p:bldP spid="22" grpId="0"/>
      <p:bldP spid="22" grpId="1"/>
      <p:bldP spid="2" grpId="0" animBg="1"/>
      <p:bldP spid="2" grpId="1" animBg="1"/>
      <p:bldP spid="2" grpId="2" animBg="1"/>
      <p:bldP spid="3" grpId="0"/>
      <p:bldP spid="23" grpId="0"/>
      <p:bldP spid="24" grpId="0"/>
      <p:bldP spid="32" grpId="0"/>
      <p:bldP spid="28" grpId="0"/>
      <p:bldP spid="26" grpId="0" animBg="1"/>
      <p:bldP spid="26" grpId="1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3" y="6778721"/>
            <a:ext cx="1427143" cy="221756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97851" y="41939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36" tIns="59669" rIns="119336" bIns="5966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2" y="342431"/>
            <a:ext cx="13670796" cy="689361"/>
          </a:xfrm>
          <a:prstGeom prst="rect">
            <a:avLst/>
          </a:prstGeom>
          <a:noFill/>
        </p:spPr>
        <p:txBody>
          <a:bodyPr wrap="square" lIns="119320" tIns="59661" rIns="119320" bIns="5966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27" t="12131" r="47646" b="56244"/>
          <a:stretch/>
        </p:blipFill>
        <p:spPr bwMode="auto">
          <a:xfrm>
            <a:off x="712787" y="1243319"/>
            <a:ext cx="4838700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40" t="52488" r="47332" b="15887"/>
          <a:stretch/>
        </p:blipFill>
        <p:spPr bwMode="auto">
          <a:xfrm>
            <a:off x="4380388" y="5246262"/>
            <a:ext cx="4838700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8473" y="4579512"/>
            <a:ext cx="5379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Lan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Hải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mượn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56" t="12746" r="20917" b="55629"/>
          <a:stretch/>
        </p:blipFill>
        <p:spPr bwMode="auto">
          <a:xfrm>
            <a:off x="6590188" y="1305045"/>
            <a:ext cx="4838700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738638" y="4538744"/>
            <a:ext cx="4057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thăm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53036" r="21806" b="15339"/>
          <a:stretch/>
        </p:blipFill>
        <p:spPr bwMode="auto">
          <a:xfrm>
            <a:off x="10096500" y="5246262"/>
            <a:ext cx="4704238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799488" y="8532563"/>
            <a:ext cx="3684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trực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09638" y="8532563"/>
            <a:ext cx="5123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diễn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nghệ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..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109" y="-248120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7" y="-2032326"/>
            <a:ext cx="11606787" cy="10023285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63E1EB0B-1977-4295-A955-9601CE75B5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5233" r="25224" b="13079"/>
          <a:stretch/>
        </p:blipFill>
        <p:spPr>
          <a:xfrm>
            <a:off x="9596169" y="2876976"/>
            <a:ext cx="5496380" cy="6235324"/>
          </a:xfrm>
          <a:prstGeom prst="rect">
            <a:avLst/>
          </a:prstGeom>
        </p:spPr>
      </p:pic>
      <p:sp>
        <p:nvSpPr>
          <p:cNvPr id="4" name="矩形 7">
            <a:extLst>
              <a:ext uri="{FF2B5EF4-FFF2-40B4-BE49-F238E27FC236}">
                <a16:creationId xmlns:a16="http://schemas.microsoft.com/office/drawing/2014/main" id="{14FAFE21-AA2A-4F70-9672-140718BA80EC}"/>
              </a:ext>
            </a:extLst>
          </p:cNvPr>
          <p:cNvSpPr/>
          <p:nvPr/>
        </p:nvSpPr>
        <p:spPr>
          <a:xfrm>
            <a:off x="3392936" y="3148714"/>
            <a:ext cx="4773611" cy="1278687"/>
          </a:xfrm>
          <a:prstGeom prst="rect">
            <a:avLst/>
          </a:prstGeom>
        </p:spPr>
        <p:txBody>
          <a:bodyPr wrap="square" lIns="119384" tIns="59692" rIns="119384" bIns="59692">
            <a:spAutoFit/>
          </a:bodyPr>
          <a:lstStyle/>
          <a:p>
            <a:pPr algn="ctr" defTabSz="538886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5700" kern="0" dirty="0" err="1" smtClean="0">
                <a:solidFill>
                  <a:srgbClr val="FF0000"/>
                </a:solidFill>
                <a:latin typeface="Times New Roman" pitchFamily="18" charset="0"/>
                <a:ea typeface="Yu Gothic UI Semilight" panose="020B0400000000000000" pitchFamily="34" charset="-128"/>
                <a:cs typeface="Times New Roman" pitchFamily="18" charset="0"/>
                <a:sym typeface="Lato Regular"/>
              </a:rPr>
              <a:t>Củng</a:t>
            </a:r>
            <a:r>
              <a:rPr lang="en-US" altLang="zh-CN" sz="5700" kern="0" dirty="0" smtClean="0">
                <a:solidFill>
                  <a:srgbClr val="FF0000"/>
                </a:solidFill>
                <a:latin typeface="Times New Roman" pitchFamily="18" charset="0"/>
                <a:ea typeface="Yu Gothic UI Semilight" panose="020B0400000000000000" pitchFamily="34" charset="-128"/>
                <a:cs typeface="Times New Roman" pitchFamily="18" charset="0"/>
                <a:sym typeface="Lato Regular"/>
              </a:rPr>
              <a:t> </a:t>
            </a:r>
            <a:r>
              <a:rPr lang="en-US" altLang="zh-CN" sz="5700" kern="0" dirty="0" err="1" smtClean="0">
                <a:solidFill>
                  <a:srgbClr val="FF0000"/>
                </a:solidFill>
                <a:latin typeface="Times New Roman" pitchFamily="18" charset="0"/>
                <a:ea typeface="Yu Gothic UI Semilight" panose="020B0400000000000000" pitchFamily="34" charset="-128"/>
                <a:cs typeface="Times New Roman" pitchFamily="18" charset="0"/>
                <a:sym typeface="Lato Regular"/>
              </a:rPr>
              <a:t>cố</a:t>
            </a:r>
            <a:endParaRPr lang="zh-CN" altLang="en-US" sz="5700" kern="0" dirty="0">
              <a:solidFill>
                <a:srgbClr val="FF0000"/>
              </a:solidFill>
              <a:latin typeface="Times New Roman" pitchFamily="18" charset="0"/>
              <a:ea typeface="Yu Gothic UI Semilight" panose="020B0400000000000000" pitchFamily="34" charset="-128"/>
              <a:cs typeface="Times New Roman" pitchFamily="18" charset="0"/>
              <a:sym typeface="Lato Regular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423" y="1725124"/>
            <a:ext cx="1897125" cy="1526746"/>
          </a:xfrm>
          <a:prstGeom prst="rect">
            <a:avLst/>
          </a:prstGeom>
        </p:spPr>
      </p:pic>
      <p:pic>
        <p:nvPicPr>
          <p:cNvPr id="10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658" y="570841"/>
            <a:ext cx="1194854" cy="2037842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D4D8F7B5-0439-464B-BDE1-89917B5A4B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0838" flipH="1">
            <a:off x="263575" y="6398370"/>
            <a:ext cx="2683691" cy="24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588859" y="1270388"/>
            <a:ext cx="8750617" cy="5911927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7942860" y="1661332"/>
            <a:ext cx="7566997" cy="7373331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1B824074-8DEA-4C1B-B445-E225F4803DB7}"/>
              </a:ext>
            </a:extLst>
          </p:cNvPr>
          <p:cNvSpPr/>
          <p:nvPr/>
        </p:nvSpPr>
        <p:spPr>
          <a:xfrm>
            <a:off x="2227714" y="2899304"/>
            <a:ext cx="5957212" cy="2859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3162" tIns="33162" rIns="33162" bIns="33162" anchor="ctr">
            <a:spAutoFit/>
          </a:bodyPr>
          <a:lstStyle/>
          <a:p>
            <a:pPr algn="just" defTabSz="538886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200" kern="0" dirty="0" err="1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Đặt</a:t>
            </a:r>
            <a:r>
              <a:rPr lang="en-US" sz="4200" kern="0" dirty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câu</a:t>
            </a:r>
            <a:r>
              <a:rPr lang="en-US" sz="4200" kern="0" dirty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nêu</a:t>
            </a:r>
            <a:r>
              <a:rPr lang="en-US" sz="4200" kern="0" dirty="0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hoạt</a:t>
            </a:r>
            <a:r>
              <a:rPr lang="en-US" sz="4200" kern="0" dirty="0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động</a:t>
            </a:r>
            <a:r>
              <a:rPr lang="en-US" sz="4200" kern="0" dirty="0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trong</a:t>
            </a:r>
            <a:r>
              <a:rPr lang="en-US" sz="4200" kern="0" dirty="0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giờ</a:t>
            </a:r>
            <a:r>
              <a:rPr lang="en-US" sz="4200" kern="0" dirty="0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ra</a:t>
            </a:r>
            <a:r>
              <a:rPr lang="en-US" sz="4200" kern="0" dirty="0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chơi</a:t>
            </a:r>
            <a:r>
              <a:rPr lang="en-US" sz="4200" kern="0" dirty="0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 ở </a:t>
            </a:r>
            <a:r>
              <a:rPr lang="en-US" sz="4200" kern="0" dirty="0" err="1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sân</a:t>
            </a:r>
            <a:r>
              <a:rPr lang="en-US" sz="4200" kern="0" dirty="0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trường</a:t>
            </a:r>
            <a:r>
              <a:rPr lang="en-US" sz="4200" kern="0" dirty="0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 </a:t>
            </a:r>
            <a:r>
              <a:rPr lang="en-US" sz="4200" kern="0" dirty="0" err="1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em</a:t>
            </a:r>
            <a:r>
              <a:rPr lang="en-US" sz="4200" kern="0" dirty="0" smtClean="0">
                <a:solidFill>
                  <a:srgbClr val="002060"/>
                </a:solidFill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  <a:sym typeface="Lato Regular"/>
              </a:rPr>
              <a:t>.</a:t>
            </a:r>
            <a:endParaRPr sz="4200" kern="0" dirty="0">
              <a:solidFill>
                <a:srgbClr val="002060"/>
              </a:solidFill>
              <a:latin typeface="Times New Roman" pitchFamily="18" charset="0"/>
              <a:ea typeface="字魂7号-温暖童稚体" panose="00000500000000000000" pitchFamily="2" charset="-122"/>
              <a:cs typeface="Times New Roman" pitchFamily="18" charset="0"/>
              <a:sym typeface="Lato Regular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图片 34">
            <a:extLst>
              <a:ext uri="{FF2B5EF4-FFF2-40B4-BE49-F238E27FC236}">
                <a16:creationId xmlns:a16="http://schemas.microsoft.com/office/drawing/2014/main" id="{3F9F5A26-3D7D-45A1-A010-0C250038CC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848" y="-622049"/>
            <a:ext cx="2563085" cy="29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9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00364" y="1530996"/>
            <a:ext cx="6970626" cy="953352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CỦNG CỐ -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5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287999" y="3790643"/>
            <a:ext cx="9884952" cy="2912917"/>
          </a:xfrm>
          <a:prstGeom prst="rect">
            <a:avLst/>
          </a:prstGeom>
          <a:noFill/>
        </p:spPr>
        <p:txBody>
          <a:bodyPr wrap="square" lIns="119384" tIns="59692" rIns="119384" bIns="59692">
            <a:spAutoFit/>
          </a:bodyPr>
          <a:lstStyle/>
          <a:p>
            <a:pPr marL="596920" indent="-596920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bè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596920" indent="-596920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3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" y="6567711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58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0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5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6" y="3803911"/>
            <a:ext cx="9789907" cy="1943421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374</Words>
  <Application>Microsoft Office PowerPoint</Application>
  <PresentationFormat>Custom</PresentationFormat>
  <Paragraphs>52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Yu Gothic UI Semilight</vt:lpstr>
      <vt:lpstr>Arial</vt:lpstr>
      <vt:lpstr>Arial-Rounded</vt:lpstr>
      <vt:lpstr>Calibri</vt:lpstr>
      <vt:lpstr>Calibri Light</vt:lpstr>
      <vt:lpstr>等线</vt:lpstr>
      <vt:lpstr>Lato Regular</vt:lpstr>
      <vt:lpstr>Times New Roman</vt:lpstr>
      <vt:lpstr>字魂7号-温暖童稚体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242</cp:revision>
  <dcterms:created xsi:type="dcterms:W3CDTF">2021-06-15T15:52:51Z</dcterms:created>
  <dcterms:modified xsi:type="dcterms:W3CDTF">2022-11-18T07:31:49Z</dcterms:modified>
</cp:coreProperties>
</file>