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14" r:id="rId3"/>
    <p:sldId id="310" r:id="rId4"/>
    <p:sldId id="312" r:id="rId5"/>
    <p:sldId id="313" r:id="rId6"/>
    <p:sldId id="306" r:id="rId7"/>
    <p:sldId id="262" r:id="rId8"/>
    <p:sldId id="263" r:id="rId9"/>
    <p:sldId id="26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59" d="100"/>
          <a:sy n="59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9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Nghe - viết đúng chính tả bài Cái trống trường em;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Trình bày đúng khổ thơ, biết viết hoa chữ cái đầu tên bài thơ và các dòng thơ. Làm đúng các bài tập chính tả phân biệt c/k; s/x (hoặc tiếng có dấu hỏi hoặc dấu ngã)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bài thơ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Viết đúng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cỡ chữ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+mj-lt"/>
              </a:rPr>
              <a:t>trình bày đẹp</a:t>
            </a:r>
            <a:r>
              <a:rPr lang="pl-PL" dirty="0" smtClean="0">
                <a:latin typeface="+mj-lt"/>
              </a:rPr>
              <a:t>.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Rèn kĩ năng viết chữ chuẩn mẫu, sạch sẽ.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vận dụng những kiến thức đã học vào trong việc ghi chép học tập hàng ngày.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9892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Nó jừng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vui</a:t>
            </a:r>
            <a:r>
              <a:rPr lang="vi-VN" sz="3400" b="1" dirty="0" smtClean="0">
                <a:latin typeface="HP001 4 hàng" pitchFamily="34" charset="0"/>
              </a:rPr>
              <a:t> </a:t>
            </a:r>
            <a:r>
              <a:rPr lang="vi-VN" sz="3400" b="1" dirty="0">
                <a:latin typeface="HP001 4 hàng" pitchFamily="34" charset="0"/>
              </a:rPr>
              <a:t>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 smtClean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vi-VN" sz="3400" b="1" dirty="0" smtClean="0">
                <a:latin typeface="HP001 4 hàng" pitchFamily="34" charset="0"/>
              </a:rPr>
              <a:t>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Dựa vào tranh, viết từ ngữ có tiếng bắt đầu bằng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đám lá mượt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áng và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gì không bắc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trèo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66" y="5278210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02" y="4629558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hỏi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ngã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ngôi nhà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ô cửa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cánh khép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hai hàng mi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khi người đi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buồn ngủ miết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 về mắt vui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 không biết mệt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102" y="2708456"/>
            <a:ext cx="1104317" cy="430823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588</Words>
  <Application>Microsoft Office PowerPoint</Application>
  <PresentationFormat>Widescreen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Dotum</vt:lpstr>
      <vt:lpstr>HP001 4 hàng</vt:lpstr>
      <vt:lpstr>Times New Roman</vt:lpstr>
      <vt:lpstr>思源黑体 CN Bold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152</cp:revision>
  <dcterms:created xsi:type="dcterms:W3CDTF">2021-06-02T14:23:54Z</dcterms:created>
  <dcterms:modified xsi:type="dcterms:W3CDTF">2022-10-13T08:09:27Z</dcterms:modified>
</cp:coreProperties>
</file>