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90" r:id="rId4"/>
    <p:sldId id="279" r:id="rId5"/>
    <p:sldId id="271" r:id="rId6"/>
    <p:sldId id="284" r:id="rId7"/>
    <p:sldId id="285" r:id="rId8"/>
    <p:sldId id="283" r:id="rId9"/>
    <p:sldId id="286" r:id="rId10"/>
    <p:sldId id="287" r:id="rId11"/>
    <p:sldId id="289" r:id="rId12"/>
    <p:sldId id="288" r:id="rId13"/>
    <p:sldId id="259" r:id="rId14"/>
    <p:sldId id="263" r:id="rId15"/>
    <p:sldId id="281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0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71C66-D2F9-4D4B-95CD-C5FE0D8C0616}" type="datetimeFigureOut">
              <a:rPr lang="zh-CN" altLang="en-US" smtClean="0"/>
              <a:pPr/>
              <a:t>2023/10/11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B162E-F920-4511-832F-006A16C91F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5624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467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2825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998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072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39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6193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4565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969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440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B7F4D1-9E59-4DC7-AC3F-EB53CEF734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EF5D127-517C-4824-8441-145F67C62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F13AC4B-2E4A-4648-B333-4B9EA599A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pPr/>
              <a:t>2023/10/11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B585AE-DAC9-4708-9898-2D8182B5D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FB92AB-1D21-4362-B4EB-6F8872750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316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479C5E-4635-40F3-9A3D-BB0EE2D94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0F5C5A9-068D-40DC-A7FA-66F92FDC20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A36C44-6D60-4B23-9603-F421D63F7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pPr/>
              <a:t>2023/10/11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67AF2-C6AA-48D9-B51F-81796730A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9D05FB-CB82-47AE-82B6-83794F651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238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C87AA4A-F757-4E18-8FC8-676BFDFAEF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5C00FC1-36CB-4200-B914-3F2B956EC8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E354899-061A-403E-B213-E88F17D53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pPr/>
              <a:t>2023/10/11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D89438-863D-47AA-95A9-C3CB1A27C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6623A4-3629-4C84-B710-8CE6EE4FE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973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702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8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91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2023/10/11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164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2023/10/11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001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2023/10/11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38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2023/10/11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849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2023/10/11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745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C5622D-8F4A-4566-BF35-642D73C03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9108FAE-7B13-47B4-AC5C-60D183CC7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ACD30D-BFE9-4651-AACB-171447FE6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pPr/>
              <a:t>2023/10/11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7CA1260-C6D6-4E3F-927C-FFE74868C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F306AA-4133-4023-A346-7BA8D3A84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187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2023/10/11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97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826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09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DCD4FB-BA67-4670-A20C-C3AAC713B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D38DB48-2ADD-48B4-AD81-6913AAAA8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4A288D-E292-47D3-8B42-8B0BDBD8F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pPr/>
              <a:t>2023/10/11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279A6E-A24D-4CC2-94B0-DBBDF8053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55F9B0C-0543-42DD-BBBD-8E51D7B0A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50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C9906E-C5EE-40DE-8ECB-F43FC9AC6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1A2033-0DCA-4BF4-AE97-69AF238530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2E95F59-4BD6-407B-8DDA-E2BB0032F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4D6F59C-5877-45C1-A513-203EAA7C0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pPr/>
              <a:t>2023/10/11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B4519CD-9FB9-4F77-8545-BB471948B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4E2D2F4-4DA2-4853-9F3E-DE8A132B6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66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8BE0EA-3FC7-449F-926D-600855B14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A5113E-551E-48B5-8A39-AC9CB55F1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BCCF0AC-F32E-4265-B3F3-B80794F847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6DB57F8-330C-4D5B-A024-71F79DDBEC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E3E8C9F-9834-4EF6-AD9D-E9FCE4A90B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CCFF8D9-F37C-4FCC-9324-07455634B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pPr/>
              <a:t>2023/10/11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1921419-B04C-404C-BA6E-276E355F6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07A1146-7233-469A-8466-0B856AFFE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592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EDE938-B828-4F6A-B67D-958223E66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2FE66E4-50FE-453E-A8EA-B771D12E8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pPr/>
              <a:t>2023/10/11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68DD297-62D9-4E1D-8BBC-DAB5C82A9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17F5EA8-6A5B-4719-A679-91523CD5E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150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3999AE6-E7AC-4140-B085-8C3641FFE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pPr/>
              <a:t>2023/10/11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8BC3F0F-6EE8-4015-A94E-A7B636F17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A5028CE-785B-43DA-9604-6952BAB26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761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0AE1BA-31FB-448A-A4A4-12FBB3DDC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33BA3E-21DD-40F5-A5DF-D381D1D97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2522CB4-6F79-4D38-85BC-6128D891A2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229D5A2-756E-401C-9A25-D4F8250CA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pPr/>
              <a:t>2023/10/11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BCD4C55-950E-4596-9F99-C9121EA1B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C88ED8D-C2DB-4BC4-B222-7DB569EAC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19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47D98C-CD3C-4A2D-B422-6ADD500E2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BA0243E-190C-49EB-9808-ABA0F2FEE7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BECED74-4A74-4648-9B3C-AF1CAFC3BA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07C6952-040A-49B2-AEB4-AD5857E2F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pPr/>
              <a:t>2023/10/11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79C13C0-E014-4E82-9FAA-FF0A6CFCE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7362E93-59B3-4A25-A2DB-56CC2D464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172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39DE870-3C7C-40BA-9ED1-D5AE6F8D8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E63782D-C35F-436F-A21D-71DC02DB0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123461-1180-4642-9956-8BA44400F4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pPr/>
              <a:t>2023/10/11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65F74C-E2F1-488A-8EC0-D2DEB0AE62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24C4A7-59B4-485C-96DA-465CA75354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281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2023/10/11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 descr="444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8255" y="3810"/>
            <a:ext cx="12208510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未标题-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3975" y="-261047"/>
            <a:ext cx="12245975" cy="68884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60702" y="1356542"/>
            <a:ext cx="79936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990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b="1" dirty="0" smtClean="0">
                <a:solidFill>
                  <a:srgbClr val="00B05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BÀI 12  </a:t>
            </a:r>
          </a:p>
          <a:p>
            <a:pPr algn="ctr"/>
            <a:r>
              <a:rPr lang="en-US" sz="5400" b="1" dirty="0" smtClean="0">
                <a:solidFill>
                  <a:srgbClr val="FF66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DANH </a:t>
            </a:r>
            <a:r>
              <a:rPr lang="en-US" sz="5400" b="1" dirty="0">
                <a:solidFill>
                  <a:srgbClr val="FF66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SÁCH HỌC SINH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73732" descr="PPT素材-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2520" y="215758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595d3f6b2095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2184" y="4146550"/>
            <a:ext cx="6308090" cy="2711450"/>
          </a:xfrm>
          <a:prstGeom prst="rect">
            <a:avLst/>
          </a:prstGeom>
        </p:spPr>
      </p:pic>
      <p:sp>
        <p:nvSpPr>
          <p:cNvPr id="4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52520" y="2583204"/>
            <a:ext cx="11203016" cy="109805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95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endParaRPr lang="zh-CN" altLang="en-US" sz="495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33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949751" y="925184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221613" y="2431749"/>
            <a:ext cx="7960995" cy="2012807"/>
            <a:chOff x="7117" y="6217"/>
            <a:chExt cx="6260" cy="759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076" y="6217"/>
              <a:ext cx="4341" cy="685"/>
            </a:xfrm>
            <a:prstGeom prst="roundRect">
              <a:avLst>
                <a:gd name="adj" fmla="val 50000"/>
              </a:avLst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0c0i Linotte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668435" y="2636081"/>
            <a:ext cx="62927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 TẬP THEO VĂN BẢN ĐỌC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11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 descr="59a37ccd08b6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27895" y="3448685"/>
            <a:ext cx="2727960" cy="340931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130300" y="199392"/>
            <a:ext cx="9446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2C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113963"/>
              </p:ext>
            </p:extLst>
          </p:nvPr>
        </p:nvGraphicFramePr>
        <p:xfrm>
          <a:off x="1130300" y="964546"/>
          <a:ext cx="9397999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4996">
                  <a:extLst>
                    <a:ext uri="{9D8B030D-6E8A-4147-A177-3AD203B41FA5}">
                      <a16:colId xmlns:a16="http://schemas.microsoft.com/office/drawing/2014/main" val="2599426096"/>
                    </a:ext>
                  </a:extLst>
                </a:gridCol>
                <a:gridCol w="3433403">
                  <a:extLst>
                    <a:ext uri="{9D8B030D-6E8A-4147-A177-3AD203B41FA5}">
                      <a16:colId xmlns:a16="http://schemas.microsoft.com/office/drawing/2014/main" val="1175404553"/>
                    </a:ext>
                  </a:extLst>
                </a:gridCol>
                <a:gridCol w="4239600">
                  <a:extLst>
                    <a:ext uri="{9D8B030D-6E8A-4147-A177-3AD203B41FA5}">
                      <a16:colId xmlns:a16="http://schemas.microsoft.com/office/drawing/2014/main" val="177973160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tự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Họ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tên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Truyện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8666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Trần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Trường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An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Ngày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khai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trường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9607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Nguyễn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Hà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Anh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Ếch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xanh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đi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học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26825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3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Nguyễn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Ngọc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Bảo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Ếch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xanh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đi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học</a:t>
                      </a:r>
                      <a:endParaRPr lang="en-US" sz="20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20611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4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Đỗ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Duy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Bắc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Ngày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khai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trường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36576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5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Vũ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Bình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Vì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sao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gà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chẳng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giỏi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bơi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?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52756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Lê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Thị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Cúc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Ngày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khai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trường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99688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7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Lê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Gia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Hân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Vì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sao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gà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chẳng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giỏi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bơi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?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99162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8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Phùng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Minh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Khánh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Ếch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xanh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đi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857318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476500" y="5233035"/>
            <a:ext cx="7112000" cy="14712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73732" descr="PPT素材-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4463" y="202778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59a37ccd089bc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57896" y="3187700"/>
            <a:ext cx="3824604" cy="3824604"/>
          </a:xfrm>
          <a:prstGeom prst="rect">
            <a:avLst/>
          </a:prstGeom>
        </p:spPr>
      </p:pic>
      <p:sp>
        <p:nvSpPr>
          <p:cNvPr id="50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85563" y="1872004"/>
            <a:ext cx="11203016" cy="29612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defRPr/>
            </a:pPr>
            <a:r>
              <a:rPr lang="en-US" altLang="zh-CN" sz="8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altLang="zh-CN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8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thuộc</a:t>
            </a:r>
            <a:endParaRPr lang="en-US" altLang="zh-CN" sz="8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ctr" defTabSz="1219139">
              <a:lnSpc>
                <a:spcPct val="150000"/>
              </a:lnSpc>
              <a:defRPr/>
            </a:pPr>
            <a:r>
              <a:rPr lang="en-US" altLang="zh-CN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8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bảng</a:t>
            </a:r>
            <a:r>
              <a:rPr lang="en-US" altLang="zh-CN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8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zh-CN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8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</a:t>
            </a:r>
            <a:endParaRPr lang="zh-CN" alt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未标题-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120" y="111760"/>
            <a:ext cx="12245975" cy="688848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911502" y="2169342"/>
            <a:ext cx="79936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990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smtClean="0">
                <a:solidFill>
                  <a:srgbClr val="00B05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THANK YOU!</a:t>
            </a:r>
            <a:endParaRPr lang="en-US" sz="8000" b="1" dirty="0">
              <a:solidFill>
                <a:srgbClr val="FF660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vi-VN" dirty="0" smtClean="0"/>
              <a:t>-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Đọc đúng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rõ ràng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, biết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nghỉ hơi sau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Hiểu nội dung thông tin trong từng cột, từng hàng và toàn bộ DS. Hiểu các sắp xếp DS học sinh theo bảng chữ cái.</a:t>
            </a:r>
          </a:p>
          <a:p>
            <a:pPr>
              <a:buNone/>
            </a:pPr>
            <a:r>
              <a:rPr lang="vi-VN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Đọc được các loại danh sách, hiểu được nội dung trong danh sách đó.</a:t>
            </a:r>
          </a:p>
          <a:p>
            <a:pPr>
              <a:buNone/>
            </a:pPr>
            <a:r>
              <a:rPr lang="vi-VN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Hình thành các NL chung, phát triển NL ngôn ngữ và NL văn học trong việc kể, tả về đặc điểm của các sự vật quen thuộc, gần gũi ở xung quanh.</a:t>
            </a: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Yêu nước, chăm chỉ, trách nhiệm, nhân ái; có ý thức rèn luyện phẩm chất tự tin, mạnh dạn trong giao tiếp</a:t>
            </a:r>
          </a:p>
          <a:p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/>
          <a:srcRect b="27299"/>
          <a:stretch/>
        </p:blipFill>
        <p:spPr>
          <a:xfrm rot="10800000" flipV="1">
            <a:off x="356093" y="184963"/>
            <a:ext cx="11507188" cy="62943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384748" y="1494792"/>
            <a:ext cx="8141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2C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67888" y="136923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12: DANH SÁCH HỌC SINH </a:t>
            </a:r>
            <a:endParaRPr lang="en-US" sz="3200" b="1" dirty="0">
              <a:solidFill>
                <a:srgbClr val="FF66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96634" y="804815"/>
            <a:ext cx="10475375" cy="73859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Hôm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nay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truyện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tại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lớp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giáo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đăng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kí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truyện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sở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thích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Dưới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đây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danh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đăng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kí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tổ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101331"/>
              </p:ext>
            </p:extLst>
          </p:nvPr>
        </p:nvGraphicFramePr>
        <p:xfrm>
          <a:off x="3453486" y="1956458"/>
          <a:ext cx="57785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640">
                  <a:extLst>
                    <a:ext uri="{9D8B030D-6E8A-4147-A177-3AD203B41FA5}">
                      <a16:colId xmlns:a16="http://schemas.microsoft.com/office/drawing/2014/main" val="2599426096"/>
                    </a:ext>
                  </a:extLst>
                </a:gridCol>
                <a:gridCol w="2111079">
                  <a:extLst>
                    <a:ext uri="{9D8B030D-6E8A-4147-A177-3AD203B41FA5}">
                      <a16:colId xmlns:a16="http://schemas.microsoft.com/office/drawing/2014/main" val="1175404553"/>
                    </a:ext>
                  </a:extLst>
                </a:gridCol>
                <a:gridCol w="2606781">
                  <a:extLst>
                    <a:ext uri="{9D8B030D-6E8A-4147-A177-3AD203B41FA5}">
                      <a16:colId xmlns:a16="http://schemas.microsoft.com/office/drawing/2014/main" val="1779731609"/>
                    </a:ext>
                  </a:extLst>
                </a:gridCol>
              </a:tblGrid>
              <a:tr h="290158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Truyện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8666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An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96071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Anh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26825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Ngọc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Bảo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2061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Đỗ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Bắc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36576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giỏi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bơi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52756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Cúc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9968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Hân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giỏi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bơi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99162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Phùng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Khánh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857318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871999" y="5559388"/>
            <a:ext cx="10475375" cy="73859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Dựa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danh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đăng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kí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lớp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ba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nhóm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nhóm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truyện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cùng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trao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đổi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nhân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truyện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nhóm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175000" y="1956457"/>
            <a:ext cx="0" cy="32918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504286" y="5423463"/>
            <a:ext cx="57277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1" name="Cloud Callout 30"/>
          <p:cNvSpPr/>
          <p:nvPr/>
        </p:nvSpPr>
        <p:spPr>
          <a:xfrm>
            <a:off x="822191" y="2646434"/>
            <a:ext cx="2236225" cy="1379155"/>
          </a:xfrm>
          <a:prstGeom prst="cloudCallout">
            <a:avLst>
              <a:gd name="adj1" fmla="val 46675"/>
              <a:gd name="adj2" fmla="val 115388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xuống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dưới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4" name="Cloud Callout 33"/>
          <p:cNvSpPr/>
          <p:nvPr/>
        </p:nvSpPr>
        <p:spPr>
          <a:xfrm>
            <a:off x="9510471" y="3252995"/>
            <a:ext cx="2236225" cy="1379155"/>
          </a:xfrm>
          <a:prstGeom prst="cloudCallout">
            <a:avLst>
              <a:gd name="adj1" fmla="val -55551"/>
              <a:gd name="adj2" fmla="val 8592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trái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sang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phải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25" grpId="0"/>
      <p:bldP spid="31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73732" descr="PPT素材-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2463" y="215760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595d3f6b2095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2184" y="4146550"/>
            <a:ext cx="6308090" cy="2711450"/>
          </a:xfrm>
          <a:prstGeom prst="rect">
            <a:avLst/>
          </a:prstGeom>
        </p:spPr>
      </p:pic>
      <p:sp>
        <p:nvSpPr>
          <p:cNvPr id="4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52520" y="2583204"/>
            <a:ext cx="11203016" cy="109805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nhóm</a:t>
            </a:r>
            <a:endParaRPr lang="zh-CN" altLang="en-US" sz="495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803400" y="1273810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115508" y="3115950"/>
            <a:ext cx="7960995" cy="1132057"/>
            <a:chOff x="7117" y="6217"/>
            <a:chExt cx="6260" cy="759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076" y="6217"/>
              <a:ext cx="4341" cy="685"/>
            </a:xfrm>
            <a:prstGeom prst="roundRect">
              <a:avLst>
                <a:gd name="adj" fmla="val 50000"/>
              </a:avLst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0c0i Linotte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335092" y="3240234"/>
            <a:ext cx="6292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 LỜI CÂU HỎI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16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43977BDD-A5C5-4FC7-A4BA-F90BB8FB3B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6" t="48289" r="718" b="4445"/>
          <a:stretch/>
        </p:blipFill>
        <p:spPr>
          <a:xfrm>
            <a:off x="9768188" y="2552700"/>
            <a:ext cx="2289349" cy="2146300"/>
          </a:xfrm>
          <a:prstGeom prst="rect">
            <a:avLst/>
          </a:prstGeom>
        </p:spPr>
      </p:pic>
      <p:pic>
        <p:nvPicPr>
          <p:cNvPr id="7" name="图片 3">
            <a:extLst>
              <a:ext uri="{FF2B5EF4-FFF2-40B4-BE49-F238E27FC236}">
                <a16:creationId xmlns:a16="http://schemas.microsoft.com/office/drawing/2014/main" id="{E03B3F22-758C-4BBA-9D06-6757B30197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254001" y="0"/>
            <a:ext cx="10281278" cy="61849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174507" y="1033252"/>
            <a:ext cx="7301618" cy="1240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danh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2C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lang="en-US" sz="40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3604" y="2991927"/>
            <a:ext cx="5563423" cy="629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44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44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2C </a:t>
            </a:r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4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8 </a:t>
            </a:r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4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4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88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43977BDD-A5C5-4FC7-A4BA-F90BB8FB3B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6" t="48289" r="718" b="4445"/>
          <a:stretch/>
        </p:blipFill>
        <p:spPr>
          <a:xfrm>
            <a:off x="9768188" y="2552700"/>
            <a:ext cx="2289349" cy="2146300"/>
          </a:xfrm>
          <a:prstGeom prst="rect">
            <a:avLst/>
          </a:prstGeom>
        </p:spPr>
      </p:pic>
      <p:pic>
        <p:nvPicPr>
          <p:cNvPr id="7" name="图片 3">
            <a:extLst>
              <a:ext uri="{FF2B5EF4-FFF2-40B4-BE49-F238E27FC236}">
                <a16:creationId xmlns:a16="http://schemas.microsoft.com/office/drawing/2014/main" id="{E03B3F22-758C-4BBA-9D06-6757B30197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292101" y="203200"/>
            <a:ext cx="10281278" cy="5842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174507" y="1033252"/>
            <a:ext cx="7301618" cy="1240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đứng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vị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trí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6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đăng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kí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truyện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?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347302" y="2349500"/>
            <a:ext cx="6956027" cy="28321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vị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trí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6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Thị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Cúc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571500" indent="-571500" algn="just">
              <a:buFontTx/>
              <a:buChar char="-"/>
            </a:pP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Đăng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kí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truyện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“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khai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”</a:t>
            </a:r>
            <a:endParaRPr lang="en-US" sz="4400" b="1" dirty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97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43977BDD-A5C5-4FC7-A4BA-F90BB8FB3B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6" t="48289" r="718" b="4445"/>
          <a:stretch/>
        </p:blipFill>
        <p:spPr>
          <a:xfrm>
            <a:off x="9902127" y="2505075"/>
            <a:ext cx="2187751" cy="2051050"/>
          </a:xfrm>
          <a:prstGeom prst="rect">
            <a:avLst/>
          </a:prstGeom>
        </p:spPr>
      </p:pic>
      <p:pic>
        <p:nvPicPr>
          <p:cNvPr id="7" name="图片 3">
            <a:extLst>
              <a:ext uri="{FF2B5EF4-FFF2-40B4-BE49-F238E27FC236}">
                <a16:creationId xmlns:a16="http://schemas.microsoft.com/office/drawing/2014/main" id="{E03B3F22-758C-4BBA-9D06-6757B30197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254001" y="0"/>
            <a:ext cx="10281278" cy="61849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174507" y="804652"/>
            <a:ext cx="7301618" cy="1240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71417" y="2197100"/>
            <a:ext cx="6707798" cy="2971800"/>
          </a:xfrm>
          <a:prstGeom prst="roundRect">
            <a:avLst>
              <a:gd name="adj" fmla="val 1367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đăng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kí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cùng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truyện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vị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trí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6?</a:t>
            </a:r>
          </a:p>
          <a:p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vị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trí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Trần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An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571500" indent="-571500" algn="just">
              <a:buFontTx/>
              <a:buChar char="-"/>
            </a:pP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vị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trí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4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Đỗ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Duy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Bắc</a:t>
            </a:r>
            <a:endParaRPr lang="en-US" sz="4400" b="1" dirty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53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E03B3F22-758C-4BBA-9D06-6757B30197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318461" y="-48496"/>
            <a:ext cx="11480801" cy="690649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298700" y="804652"/>
            <a:ext cx="7596525" cy="1240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4.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danh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tác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dụng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841499" y="1574800"/>
            <a:ext cx="8191502" cy="4152900"/>
          </a:xfrm>
          <a:prstGeom prst="roundRect">
            <a:avLst>
              <a:gd name="adj" fmla="val 1367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a.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Nhìn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danh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 Theo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dễ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danh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c.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thông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tin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endParaRPr lang="en-US" sz="2800" dirty="0" smtClean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(VD: </a:t>
            </a:r>
            <a:r>
              <a:rPr lang="en-US" sz="2800" i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truyện</a:t>
            </a: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đăng</a:t>
            </a: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kí</a:t>
            </a: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d.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Giúp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thuộc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nhanh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图片 2">
            <a:extLst>
              <a:ext uri="{FF2B5EF4-FFF2-40B4-BE49-F238E27FC236}">
                <a16:creationId xmlns:a16="http://schemas.microsoft.com/office/drawing/2014/main" id="{43977BDD-A5C5-4FC7-A4BA-F90BB8FB3B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6" t="48289" r="718" b="4445"/>
          <a:stretch/>
        </p:blipFill>
        <p:spPr>
          <a:xfrm>
            <a:off x="9800203" y="4800600"/>
            <a:ext cx="2302896" cy="2159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828797" y="1721138"/>
            <a:ext cx="609602" cy="6096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816098" y="2477076"/>
            <a:ext cx="609602" cy="6096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777997" y="3726298"/>
            <a:ext cx="609602" cy="6096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4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C552A565-DDD1-42B7-971C-D7608DB1B87F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内容列表"/>
  <p:tag name="ISPRINGCLOUDFOLDERID" val="0"/>
  <p:tag name="ISPRINGCLOUDFOLDERPATH" val="资源库"/>
  <p:tag name="ISPRING_OUTPUT_FOLDER" val="D:\ppt\第15批\923043"/>
  <p:tag name="ISPRING_PRESENTATION_TITLE" val="PPT源文件"/>
  <p:tag name="ISPRING_FIRST_PUBLISH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mh5ip1a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mh5ip1a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</TotalTime>
  <Words>577</Words>
  <Application>Microsoft Office PowerPoint</Application>
  <PresentationFormat>Widescreen</PresentationFormat>
  <Paragraphs>106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Arial-Rounded</vt:lpstr>
      <vt:lpstr>等线</vt:lpstr>
      <vt:lpstr>r0c0i Linotte</vt:lpstr>
      <vt:lpstr>Times New Roman</vt:lpstr>
      <vt:lpstr>字魂59号-创粗黑</vt:lpstr>
      <vt:lpstr>Office 主题​​</vt:lpstr>
      <vt:lpstr>Office 主题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PPT源文件</dc:title>
  <dc:creator>Administrator</dc:creator>
  <cp:lastModifiedBy>Techsi.vn</cp:lastModifiedBy>
  <cp:revision>32</cp:revision>
  <dcterms:created xsi:type="dcterms:W3CDTF">2018-09-05T13:02:01Z</dcterms:created>
  <dcterms:modified xsi:type="dcterms:W3CDTF">2023-10-11T02:17:07Z</dcterms:modified>
</cp:coreProperties>
</file>