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94" r:id="rId3"/>
    <p:sldId id="258" r:id="rId4"/>
    <p:sldId id="291" r:id="rId5"/>
    <p:sldId id="274" r:id="rId6"/>
    <p:sldId id="264" r:id="rId7"/>
    <p:sldId id="270" r:id="rId8"/>
    <p:sldId id="293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05" autoAdjust="0"/>
  </p:normalViewPr>
  <p:slideViewPr>
    <p:cSldViewPr snapToGrid="0">
      <p:cViewPr varScale="1">
        <p:scale>
          <a:sx n="51" d="100"/>
          <a:sy n="51" d="100"/>
        </p:scale>
        <p:origin x="-76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77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50249" y="2888423"/>
            <a:ext cx="652027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055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327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72180" y="3087602"/>
            <a:ext cx="4201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Thời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khóa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biểu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863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6" t="48138" r="82480" b="40081"/>
          <a:stretch/>
        </p:blipFill>
        <p:spPr bwMode="auto">
          <a:xfrm>
            <a:off x="3908485" y="4264869"/>
            <a:ext cx="1101398" cy="93017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600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YÊU CẦU CẦN ĐẠT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sz="3600" dirty="0" smtClean="0"/>
              <a:t>- Phát triển vốn từ ngữ chỉ sự vật (các đồ vật HS thường có hoặc thường thấy ở trường, lớp), từ ngữ chỉ hoạt động (hoạt động của học sinh ở trường), đặt được câu nêu hoạt động. Biết lập thời gian biểu theo mẫu.</a:t>
            </a:r>
          </a:p>
          <a:p>
            <a:pPr>
              <a:buNone/>
            </a:pPr>
            <a:r>
              <a:rPr lang="vi-VN" sz="3600" dirty="0" smtClean="0"/>
              <a:t>- Đặt câu có dùng từ chỉ hoạt động vừa tìm được.</a:t>
            </a:r>
          </a:p>
          <a:p>
            <a:pPr>
              <a:buNone/>
            </a:pPr>
            <a:r>
              <a:rPr lang="vi-VN" sz="3600" dirty="0" smtClean="0"/>
              <a:t>- Viết, nói câu văn nêu hoạt động. 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113210"/>
            <a:ext cx="7391400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841422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1873" y="2866257"/>
            <a:ext cx="5122850" cy="3223949"/>
            <a:chOff x="444035" y="3238572"/>
            <a:chExt cx="4462325" cy="27095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23" name="Rounded Rectangular Callout 22"/>
            <p:cNvSpPr/>
            <p:nvPr/>
          </p:nvSpPr>
          <p:spPr>
            <a:xfrm>
              <a:off x="2300085" y="3238572"/>
              <a:ext cx="2606275" cy="541832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101" y="3588412"/>
            <a:ext cx="5517154" cy="295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24700"/>
            <a:ext cx="5517155" cy="326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185407" y="177800"/>
            <a:ext cx="7821200" cy="209288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Trò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chơi</a:t>
            </a:r>
            <a:endParaRPr lang="en-US" sz="64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nhanh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đúng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3200" y="2546350"/>
            <a:ext cx="11785600" cy="3354696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Mỗi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gồm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5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Lần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lượt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)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thúc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trò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hơn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giành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chiến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thắng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1252186"/>
            <a:ext cx="1775896" cy="1361047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3397"/>
            <a:ext cx="2743200" cy="1988003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155" y="381029"/>
            <a:ext cx="1098523" cy="1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429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6971533"/>
              </p:ext>
            </p:extLst>
          </p:nvPr>
        </p:nvGraphicFramePr>
        <p:xfrm>
          <a:off x="133350" y="495567"/>
          <a:ext cx="11925300" cy="5684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95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400"/>
                        </a:spcBef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53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4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baseline="0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cử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sổ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đọc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2800" b="1" baseline="0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thầy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đánh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dậy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nhảy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trao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đổi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đuổi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1" name="图片 2">
            <a:extLst>
              <a:ext uri="{FF2B5EF4-FFF2-40B4-BE49-F238E27FC236}">
                <a16:creationId xmlns:a16="http://schemas.microsoft.com/office/drawing/2014/main" xmlns="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050" y="5593674"/>
            <a:ext cx="2512322" cy="1311267"/>
          </a:xfrm>
          <a:prstGeom prst="rect">
            <a:avLst/>
          </a:prstGeom>
        </p:spPr>
      </p:pic>
      <p:sp>
        <p:nvSpPr>
          <p:cNvPr id="2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98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461984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10450" y="21336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7238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388" y="-287766"/>
            <a:ext cx="10766099" cy="6704415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11451" y="2319259"/>
            <a:ext cx="81280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382</Words>
  <Application>Microsoft Office PowerPoint</Application>
  <PresentationFormat>Custom</PresentationFormat>
  <Paragraphs>59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124</cp:revision>
  <dcterms:created xsi:type="dcterms:W3CDTF">2021-06-17T09:40:01Z</dcterms:created>
  <dcterms:modified xsi:type="dcterms:W3CDTF">2022-10-02T16:14:55Z</dcterms:modified>
</cp:coreProperties>
</file>