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1"/>
  </p:notesMasterIdLst>
  <p:sldIdLst>
    <p:sldId id="264" r:id="rId4"/>
    <p:sldId id="282" r:id="rId5"/>
    <p:sldId id="266" r:id="rId6"/>
    <p:sldId id="283" r:id="rId7"/>
    <p:sldId id="258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7" autoAdjust="0"/>
    <p:restoredTop sz="90214" autoAdjust="0"/>
  </p:normalViewPr>
  <p:slideViewPr>
    <p:cSldViewPr snapToGrid="0">
      <p:cViewPr varScale="1">
        <p:scale>
          <a:sx n="53" d="100"/>
          <a:sy n="53" d="100"/>
        </p:scale>
        <p:origin x="102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GV </a:t>
            </a:r>
            <a:r>
              <a:rPr lang="en-US" altLang="zh-CN" dirty="0" err="1" smtClean="0"/>
              <a:t>kích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chuột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từng</a:t>
            </a:r>
            <a:r>
              <a:rPr lang="en-US" altLang="zh-CN" baseline="0" dirty="0" smtClean="0"/>
              <a:t> con </a:t>
            </a:r>
            <a:r>
              <a:rPr lang="en-US" altLang="zh-CN" baseline="0" dirty="0" err="1" smtClean="0"/>
              <a:t>tàu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hiện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kết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quả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phép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tính</a:t>
            </a:r>
            <a:endParaRPr lang="en-US" altLang="zh-CN" baseline="0" dirty="0" smtClean="0"/>
          </a:p>
          <a:p>
            <a:r>
              <a:rPr lang="en-US" altLang="zh-CN" baseline="0" dirty="0" err="1" smtClean="0"/>
              <a:t>Kích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chuột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lần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lượt</a:t>
            </a:r>
            <a:r>
              <a:rPr lang="en-US" altLang="zh-CN" baseline="0" dirty="0" smtClean="0"/>
              <a:t> 4 </a:t>
            </a:r>
            <a:r>
              <a:rPr lang="en-US" altLang="zh-CN" baseline="0" dirty="0" err="1" smtClean="0"/>
              <a:t>lần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xuất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hiện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đáp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3607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6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8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5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37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0F518-02DA-4AB3-A903-37A02954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5C3725-AC60-4F91-8C75-62F7373C9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73A7EC-4867-4A55-BFBD-0C32B984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124CE6-EAA6-4D64-9B9B-19006765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A6101A-18BA-41F0-979D-A9ED02AF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BFF83-FCBA-4792-A3D4-81F5E4F5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6913DB-E681-4EC1-9B25-EF04FF37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C2E018-E2AD-47B1-B0D5-E2C9714A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4B2B8A-D2C4-4F5C-A30D-BA93DFF5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EFBE5-5C1B-4934-BD95-485CF028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40F75-9586-4B6A-9218-22BD57B7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37AF66-1318-44F7-A567-F685106F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30986-AD36-4B45-9FF7-AE661E8E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51433-6154-4E3D-ADD5-D1A65FDB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BFE095-8D01-4D43-AB00-8551002C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8B694-3967-4281-84FD-0A816ECF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99A9B9-0B65-422D-BC49-23F751F73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1FD93-2275-46D2-BDC9-7EF86E24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D8C81E-6122-4670-9DA3-ABB84B37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CDD3A6-0EE0-4480-A1B1-EB157C76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F660F0-D8DE-4C9B-962A-1E786DA0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1A232-4BC8-4F05-A2B2-0F2EC0CB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4054C2-7459-471A-B657-F3A3AB4B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E1EFC2-D304-4B1C-8480-F7DA28DC6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E7F874-00C5-4911-B2C9-9E4487E2D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4D7B2F-C4AD-4AB8-826B-43AE777C2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6071C0-94BA-4EBA-B7E5-31038F63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2F1EDA-C997-4C07-81DA-49A25866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0A51DA-F540-4CB1-B631-18B17B6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9FD24-C5C3-45C1-A863-D3499FE2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71906A-54F6-46EC-986A-C80E0E1D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4B7F0A-FBFF-4D0C-85DB-CF2CF1BF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26C04D-D296-4024-B4B3-1B38FA2E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390FD3-4C58-48F7-8462-4F0E1C23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8D6D25-C3C4-4E8F-A512-78D08A08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9BFA70-7890-4D38-B527-1A1295D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56D12-D426-40BD-982A-F805204B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732EC9-7C75-43B0-B125-BE1E2BECF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5C597B-9BD2-46D7-A679-6998BF584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69756-3DF8-4872-A666-EFFA19B3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466FA6-8B38-4462-BEC5-8FB8483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274D11-8F7B-41C4-A363-D562F9B9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D46C4-8B36-40F7-92B7-399FF23C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729440-972E-4FEC-9976-99D9D589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EEDFAB-E90B-4F49-B483-D8DFC1687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96C89D-3133-4722-9C9C-DAB0B39D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456A5-811F-4C84-8B4F-8445A6DD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0E23BE-16F6-4FEC-8C45-D6F25DD4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621A1-D0C8-4F8A-92B2-4D2B2B32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D89EBE-2A6A-4CF9-A288-A2F9749D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1FE291-DB11-4622-8AD5-9E6A99E1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E74D20-4C74-4971-B256-49EEEC9F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56BED9-107E-4C8C-9A93-38EEAC14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BE657B-08AE-4943-A159-9FAB6BBB8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16D504-8CB9-4F1D-B04E-8A1BE9B68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756371-643D-4F2A-AFEF-B6263CD5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FD93C7-678C-4D6F-9EF4-B21ACF9F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75CDF-5125-409F-A2CD-20CC8BC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385891-BD90-4CBC-8E15-D9517005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5AD9C5-5E3E-428D-9C02-719572B8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EBA8B-3746-4A50-9269-D1971A368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B33E8-4C13-4CAE-9F65-91CC456A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B0E85-AEAC-4F27-B48E-10BEA7B5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em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tags" Target="../tags/tag2.xml"/><Relationship Id="rId21" Type="http://schemas.openxmlformats.org/officeDocument/2006/relationships/image" Target="../media/image26.gi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notesSlide" Target="../notesSlides/notesSlide2.xml"/><Relationship Id="rId15" Type="http://schemas.microsoft.com/office/2007/relationships/hdphoto" Target="../media/hdphoto2.wdp"/><Relationship Id="rId23" Type="http://schemas.microsoft.com/office/2007/relationships/hdphoto" Target="../media/hdphoto4.wdp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.jpeg"/><Relationship Id="rId11" Type="http://schemas.openxmlformats.org/officeDocument/2006/relationships/image" Target="../media/image11.emf"/><Relationship Id="rId5" Type="http://schemas.openxmlformats.org/officeDocument/2006/relationships/image" Target="../media/image29.png"/><Relationship Id="rId10" Type="http://schemas.microsoft.com/office/2007/relationships/hdphoto" Target="../media/hdphoto6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9525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20: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(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nhớ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) 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với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934097" y="455868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4</a:t>
            </a:r>
            <a:endParaRPr lang="en-US" sz="4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5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  <p:bldP spid="259" grpId="0"/>
      <p:bldP spid="2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6053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33" y="0"/>
            <a:ext cx="3122571" cy="1159114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667706" cy="566914"/>
            <a:chOff x="97654" y="1454784"/>
            <a:chExt cx="3667706" cy="566914"/>
          </a:xfrm>
        </p:grpSpPr>
        <p:sp>
          <p:nvSpPr>
            <p:cNvPr id="32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2474033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 + 43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2474033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 + 47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2474033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 + 28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2459519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+ 65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877" y="3250740"/>
            <a:ext cx="3010393" cy="2901557"/>
            <a:chOff x="694811" y="2614106"/>
            <a:chExt cx="3010393" cy="2901557"/>
          </a:xfrm>
        </p:grpSpPr>
        <p:grpSp>
          <p:nvGrpSpPr>
            <p:cNvPr id="53" name="Group 52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47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67649" y="3246204"/>
            <a:ext cx="3010393" cy="2922881"/>
            <a:chOff x="3167649" y="2628620"/>
            <a:chExt cx="3010393" cy="2922881"/>
          </a:xfrm>
        </p:grpSpPr>
        <p:grpSp>
          <p:nvGrpSpPr>
            <p:cNvPr id="59" name="Group 5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43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1659" y="3285739"/>
            <a:ext cx="2799454" cy="2903878"/>
            <a:chOff x="5782977" y="2591955"/>
            <a:chExt cx="2799454" cy="2903878"/>
          </a:xfrm>
        </p:grpSpPr>
        <p:grpSp>
          <p:nvGrpSpPr>
            <p:cNvPr id="65" name="Group 64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65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93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13057" y="3217876"/>
            <a:ext cx="2664961" cy="2951209"/>
            <a:chOff x="8205067" y="2600292"/>
            <a:chExt cx="2664961" cy="2951209"/>
          </a:xfrm>
        </p:grpSpPr>
        <p:grpSp>
          <p:nvGrpSpPr>
            <p:cNvPr id="71" name="Group 70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28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65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93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Text Box 1"/>
          <p:cNvSpPr txBox="1"/>
          <p:nvPr/>
        </p:nvSpPr>
        <p:spPr>
          <a:xfrm>
            <a:off x="4248805" y="68078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46848" y="576621"/>
            <a:ext cx="3406430" cy="1121516"/>
            <a:chOff x="7262558" y="1319246"/>
            <a:chExt cx="3406430" cy="1121516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7262558" y="1319246"/>
              <a:ext cx="3406430" cy="1121516"/>
            </a:xfrm>
            <a:prstGeom prst="wedgeRoundRectCallout">
              <a:avLst>
                <a:gd name="adj1" fmla="val -39289"/>
                <a:gd name="adj2" fmla="val 76088"/>
                <a:gd name="adj3" fmla="val 16667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20902" y="1428456"/>
              <a:ext cx="32255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E5F5C8D-6D86-42A8-8E34-C96C7F98E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" y="0"/>
            <a:ext cx="12192000" cy="6858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D44E7377-6147-4700-9E94-00611C5E45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" y="1621602"/>
            <a:ext cx="786511" cy="58439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6C820D5-1BE9-444C-86F4-FCB6B8C95F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13" y="2339872"/>
            <a:ext cx="725465" cy="5390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50" y="108330"/>
            <a:ext cx="1242640" cy="9020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420" y="975364"/>
            <a:ext cx="1331922" cy="1020785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14" y="292598"/>
            <a:ext cx="823892" cy="1338169"/>
          </a:xfrm>
          <a:prstGeom prst="rect">
            <a:avLst/>
          </a:prstGeom>
        </p:spPr>
      </p:pic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E352B16A-1EBF-4945-BAA2-18B62B5D3E0E}"/>
              </a:ext>
            </a:extLst>
          </p:cNvPr>
          <p:cNvSpPr/>
          <p:nvPr/>
        </p:nvSpPr>
        <p:spPr>
          <a:xfrm>
            <a:off x="1314277" y="163076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270953" y="151912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F1A3905C-6629-4CAB-849D-C37E637783DE}"/>
              </a:ext>
            </a:extLst>
          </p:cNvPr>
          <p:cNvSpPr/>
          <p:nvPr/>
        </p:nvSpPr>
        <p:spPr>
          <a:xfrm>
            <a:off x="1187838" y="243187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6375612F-9913-4387-BC70-B9FD0AC82E77}"/>
              </a:ext>
            </a:extLst>
          </p:cNvPr>
          <p:cNvSpPr/>
          <p:nvPr/>
        </p:nvSpPr>
        <p:spPr>
          <a:xfrm>
            <a:off x="11808359" y="322245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22725F46-1202-427B-9538-6F6FBDA184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1" y="3562350"/>
            <a:ext cx="1242640" cy="902018"/>
          </a:xfrm>
          <a:prstGeom prst="rect">
            <a:avLst/>
          </a:prstGeom>
        </p:spPr>
      </p:pic>
      <p:pic>
        <p:nvPicPr>
          <p:cNvPr id="61" name="5c40741ee2086">
            <a:hlinkClick r:id="" action="ppaction://media"/>
            <a:extLst>
              <a:ext uri="{FF2B5EF4-FFF2-40B4-BE49-F238E27FC236}">
                <a16:creationId xmlns:a16="http://schemas.microsoft.com/office/drawing/2014/main" id="{574ECA4D-84FF-4B26-94F8-E33CD28D5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137" y="-903016"/>
            <a:ext cx="609600" cy="60960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88C03C12-53DC-4809-9654-61508330D3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0"/>
            <a:ext cx="12192000" cy="15621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99737" y="156869"/>
            <a:ext cx="11533382" cy="997801"/>
            <a:chOff x="97654" y="1454784"/>
            <a:chExt cx="10992475" cy="997801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just">
                <a:defRPr/>
              </a:pPr>
              <a:r>
                <a:rPr lang="en-US" altLang="zh-CN" sz="3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8321" y="1498478"/>
              <a:ext cx="10301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ngầm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8"/>
          <a:stretch/>
        </p:blipFill>
        <p:spPr>
          <a:xfrm>
            <a:off x="3131475" y="1124648"/>
            <a:ext cx="5781495" cy="3612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15 + 8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5521" b="54036" l="39678" r="57540">
                        <a14:foregroundMark x1="46633" y1="35938" x2="48609" y2="36198"/>
                        <a14:backgroundMark x1="41874" y1="34635" x2="48389" y2="31641"/>
                        <a14:backgroundMark x1="48902" y1="32161" x2="55637" y2="3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16" t="31885" r="42831" b="46669"/>
          <a:stretch/>
        </p:blipFill>
        <p:spPr bwMode="auto">
          <a:xfrm>
            <a:off x="3037259" y="1154670"/>
            <a:ext cx="2021681" cy="1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7717" y="218905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34 + 57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8828" b="75651" l="74744" r="93631">
                        <a14:foregroundMark x1="82650" y1="54036" x2="79868" y2="63932"/>
                        <a14:foregroundMark x1="81332" y1="54036" x2="80381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56" t="49936" r="7328" b="26365"/>
          <a:stretch/>
        </p:blipFill>
        <p:spPr bwMode="auto">
          <a:xfrm>
            <a:off x="6976031" y="2426611"/>
            <a:ext cx="2191798" cy="17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82908" y="34648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6 + 90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7161" b="85417" l="54978" r="73646">
                        <a14:foregroundMark x1="60688" y1="64583" x2="63397" y2="64844"/>
                        <a14:foregroundMark x1="61786" y1="61458" x2="61127" y2="65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54" t="55518" r="25310" b="18795"/>
          <a:stretch/>
        </p:blipFill>
        <p:spPr bwMode="auto">
          <a:xfrm>
            <a:off x="3914425" y="2877558"/>
            <a:ext cx="2750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09341" y="41991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40 + 50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7865" b="48698" l="74085" r="92753">
                        <a14:foregroundMark x1="80747" y1="32682" x2="79502" y2="42969"/>
                        <a14:backgroundMark x1="74817" y1="36589" x2="80600" y2="28646"/>
                        <a14:backgroundMark x1="82357" y1="29427" x2="91288" y2="3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29" t="25476" r="9484" b="42050"/>
          <a:stretch/>
        </p:blipFill>
        <p:spPr bwMode="auto">
          <a:xfrm>
            <a:off x="6860216" y="715716"/>
            <a:ext cx="2026429" cy="228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782908" y="19201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995132"/>
            <a:ext cx="4762500" cy="3571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61111" y1="32000" x2="62556" y2="75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36" y="6458165"/>
            <a:ext cx="523875" cy="5238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558844" y="6489271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66CC"/>
                </a:solidFill>
                <a:effectLst>
                  <a:reflection blurRad="6350" stA="60000" endA="900" endPos="58000" dir="5400000" sy="-100000" algn="bl" rotWithShape="0"/>
                </a:effectLst>
                <a:latin typeface="iCiel Cadena" panose="02000503000000020004" pitchFamily="2" charset="0"/>
              </a:rPr>
              <a:t>Bích</a:t>
            </a:r>
            <a:r>
              <a:rPr lang="en-US" sz="2400" dirty="0" smtClean="0">
                <a:solidFill>
                  <a:srgbClr val="0066CC"/>
                </a:solidFill>
                <a:effectLst>
                  <a:reflection blurRad="6350" stA="60000" endA="900" endPos="580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2400" dirty="0" err="1" smtClean="0">
                <a:solidFill>
                  <a:srgbClr val="0066CC"/>
                </a:solidFill>
                <a:effectLst>
                  <a:reflection blurRad="6350" stA="60000" endA="900" endPos="58000" dir="5400000" sy="-100000" algn="bl" rotWithShape="0"/>
                </a:effectLst>
                <a:latin typeface="iCiel Cadena" panose="02000503000000020004" pitchFamily="2" charset="0"/>
              </a:rPr>
              <a:t>Ngọc</a:t>
            </a:r>
            <a:endParaRPr lang="en-US" sz="2400" dirty="0">
              <a:solidFill>
                <a:srgbClr val="0066CC"/>
              </a:solidFill>
              <a:effectLst>
                <a:reflection blurRad="6350" stA="60000" endA="900" endPos="58000" dir="5400000" sy="-100000" algn="bl" rotWithShape="0"/>
              </a:effectLst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53125 0.57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2875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54063 0.5777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29063 0.3722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861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28438 0.37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333 L 0.18438 0.2638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486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3333 L 0.1875 0.2694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2778 L 0.50313 0.56389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2958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556 L 0.50625 0.5527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2791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" grpId="0"/>
      <p:bldP spid="5" grpId="1"/>
      <p:bldP spid="5" grpId="2"/>
      <p:bldP spid="26" grpId="0"/>
      <p:bldP spid="26" grpId="1"/>
      <p:bldP spid="26" grpId="2"/>
      <p:bldP spid="28" grpId="0"/>
      <p:bldP spid="28" grpId="1"/>
      <p:bldP spid="28" grpId="2"/>
      <p:bldP spid="27" grpId="0"/>
      <p:bldP spid="27" grpId="1"/>
      <p:bldP spid="27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91" y="95884"/>
            <a:ext cx="501090" cy="813873"/>
          </a:xfrm>
          <a:prstGeom prst="rect">
            <a:avLst/>
          </a:prstGeom>
        </p:spPr>
      </p:pic>
      <p:pic>
        <p:nvPicPr>
          <p:cNvPr id="32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05" y="476558"/>
            <a:ext cx="543391" cy="876835"/>
          </a:xfrm>
          <a:prstGeom prst="rect">
            <a:avLst/>
          </a:prstGeom>
        </p:spPr>
      </p:pic>
      <p:pic>
        <p:nvPicPr>
          <p:cNvPr id="36" name="Picture 3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929290" y="-94396"/>
            <a:ext cx="2156173" cy="1609251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016" y="-260154"/>
            <a:ext cx="1543042" cy="16950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Group 38"/>
          <p:cNvGrpSpPr/>
          <p:nvPr/>
        </p:nvGrpSpPr>
        <p:grpSpPr>
          <a:xfrm>
            <a:off x="278150" y="305610"/>
            <a:ext cx="10542866" cy="997801"/>
            <a:chOff x="97654" y="1454784"/>
            <a:chExt cx="10542866" cy="997801"/>
          </a:xfrm>
        </p:grpSpPr>
        <p:sp>
          <p:nvSpPr>
            <p:cNvPr id="40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3716" y="1498478"/>
              <a:ext cx="986680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bò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46" b="83854" l="9883" r="66691">
                        <a14:foregroundMark x1="44363" y1="31771" x2="44363" y2="36719"/>
                        <a14:foregroundMark x1="33968" y1="66667" x2="34993" y2="77083"/>
                        <a14:foregroundMark x1="21669" y1="51302" x2="30015" y2="40625"/>
                        <a14:foregroundMark x1="30454" y1="40625" x2="41874" y2="32813"/>
                        <a14:foregroundMark x1="43777" y1="30729" x2="51391" y2="39323"/>
                        <a14:foregroundMark x1="51684" y1="39844" x2="65007" y2="54427"/>
                        <a14:foregroundMark x1="65300" y1="58594" x2="51391" y2="70052"/>
                        <a14:foregroundMark x1="37335" y1="80990" x2="52123" y2="69531"/>
                        <a14:foregroundMark x1="46413" y1="75000" x2="53880" y2="67708"/>
                        <a14:foregroundMark x1="42899" y1="77083" x2="48023" y2="73958"/>
                        <a14:foregroundMark x1="11420" y1="60938" x2="22694" y2="76823"/>
                        <a14:foregroundMark x1="22548" y1="76823" x2="32650" y2="82292"/>
                        <a14:foregroundMark x1="14788" y1="55469" x2="26794" y2="43229"/>
                        <a14:foregroundMark x1="27086" y1="42448" x2="41728" y2="32552"/>
                        <a14:foregroundMark x1="36750" y1="82292" x2="48755" y2="75000"/>
                        <a14:foregroundMark x1="48755" y1="75000" x2="66032" y2="58594"/>
                        <a14:foregroundMark x1="33236" y1="82031" x2="36896" y2="82031"/>
                        <a14:foregroundMark x1="33089" y1="82292" x2="36457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2" t="28906" r="33714" b="16715"/>
          <a:stretch/>
        </p:blipFill>
        <p:spPr bwMode="auto">
          <a:xfrm>
            <a:off x="6445469" y="2343150"/>
            <a:ext cx="5744212" cy="383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3"/>
          <p:cNvGrpSpPr/>
          <p:nvPr/>
        </p:nvGrpSpPr>
        <p:grpSpPr>
          <a:xfrm>
            <a:off x="-17585" y="6381750"/>
            <a:ext cx="12203723" cy="852964"/>
            <a:chOff x="-17585" y="5729324"/>
            <a:chExt cx="12203723" cy="1123362"/>
          </a:xfrm>
        </p:grpSpPr>
        <p:pic>
          <p:nvPicPr>
            <p:cNvPr id="23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58726" y="2485657"/>
            <a:ext cx="4376909" cy="1397822"/>
            <a:chOff x="258726" y="2238007"/>
            <a:chExt cx="5905078" cy="1397822"/>
          </a:xfrm>
        </p:grpSpPr>
        <p:pic>
          <p:nvPicPr>
            <p:cNvPr id="27" name="图片 71687" descr="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8726" y="2238007"/>
              <a:ext cx="5905078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614645" y="2569033"/>
              <a:ext cx="5405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đỏ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5031" y="3779798"/>
            <a:ext cx="4547469" cy="1183509"/>
            <a:chOff x="195981" y="3532148"/>
            <a:chExt cx="6135187" cy="1183509"/>
          </a:xfrm>
        </p:grpSpPr>
        <p:pic>
          <p:nvPicPr>
            <p:cNvPr id="33" name="图片 71688" descr="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514369" y="3799317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xanh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326316" y="3994916"/>
            <a:ext cx="627321" cy="62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70689" y="4904324"/>
            <a:ext cx="4559724" cy="1098211"/>
            <a:chOff x="151638" y="4656674"/>
            <a:chExt cx="6151721" cy="1098211"/>
          </a:xfrm>
        </p:grpSpPr>
        <p:pic>
          <p:nvPicPr>
            <p:cNvPr id="43" name="图片 71689" descr="1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486560" y="4861608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  <a:r>
                <a:rPr lang="en-US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đen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94898" flipH="1">
            <a:off x="4890608" y="1576153"/>
            <a:ext cx="3914317" cy="1687797"/>
            <a:chOff x="4768453" y="1602189"/>
            <a:chExt cx="3914317" cy="1687797"/>
          </a:xfrm>
        </p:grpSpPr>
        <p:sp>
          <p:nvSpPr>
            <p:cNvPr id="3" name="Cloud Callout 2"/>
            <p:cNvSpPr/>
            <p:nvPr/>
          </p:nvSpPr>
          <p:spPr>
            <a:xfrm>
              <a:off x="4768453" y="1602189"/>
              <a:ext cx="3914317" cy="1687797"/>
            </a:xfrm>
            <a:prstGeom prst="cloudCallout">
              <a:avLst>
                <a:gd name="adj1" fmla="val 8819"/>
                <a:gd name="adj2" fmla="val 7402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21500915">
              <a:off x="5077996" y="1788306"/>
              <a:ext cx="3249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48cm + 32cm = 80cm</a:t>
              </a: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34cm + 34cm = 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68cm</a:t>
              </a:r>
              <a:endPara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32cm + 48cm = 80cm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 Box 1"/>
          <p:cNvSpPr txBox="1"/>
          <p:nvPr/>
        </p:nvSpPr>
        <p:spPr>
          <a:xfrm>
            <a:off x="4248805" y="68840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54350" y="711254"/>
            <a:ext cx="1861002" cy="596039"/>
            <a:chOff x="97654" y="1422278"/>
            <a:chExt cx="1861002" cy="596039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3716" y="1422278"/>
              <a:ext cx="1184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16163" y="1943100"/>
            <a:ext cx="3566160" cy="1333500"/>
            <a:chOff x="1316163" y="1524000"/>
            <a:chExt cx="3566160" cy="1333500"/>
          </a:xfrm>
        </p:grpSpPr>
        <p:sp>
          <p:nvSpPr>
            <p:cNvPr id="50" name="Rounded Rectangle 49"/>
            <p:cNvSpPr/>
            <p:nvPr/>
          </p:nvSpPr>
          <p:spPr>
            <a:xfrm>
              <a:off x="1316163" y="1524000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21587" y="1680546"/>
              <a:ext cx="2004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+ 27 + 1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54054" y="1927252"/>
            <a:ext cx="3566160" cy="1333500"/>
            <a:chOff x="7154054" y="1508152"/>
            <a:chExt cx="3566160" cy="1333500"/>
          </a:xfrm>
        </p:grpSpPr>
        <p:sp>
          <p:nvSpPr>
            <p:cNvPr id="56" name="Rounded Rectangle 55"/>
            <p:cNvSpPr/>
            <p:nvPr/>
          </p:nvSpPr>
          <p:spPr>
            <a:xfrm>
              <a:off x="7154054" y="1508152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88986" y="1671904"/>
              <a:ext cx="2031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 + 11 + 4	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92154" y="4176325"/>
            <a:ext cx="3566160" cy="1333500"/>
            <a:chOff x="7192154" y="3757225"/>
            <a:chExt cx="3566160" cy="1333500"/>
          </a:xfrm>
        </p:grpSpPr>
        <p:sp>
          <p:nvSpPr>
            <p:cNvPr id="58" name="Rounded Rectangle 57"/>
            <p:cNvSpPr/>
            <p:nvPr/>
          </p:nvSpPr>
          <p:spPr>
            <a:xfrm>
              <a:off x="7192154" y="3757225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71441" y="3912652"/>
              <a:ext cx="2004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 + 12 + 3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425662" y="1965352"/>
            <a:ext cx="15039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+ 1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344390" y="4200465"/>
            <a:ext cx="3566160" cy="1333500"/>
            <a:chOff x="1344390" y="3781365"/>
            <a:chExt cx="3566160" cy="1333500"/>
          </a:xfrm>
        </p:grpSpPr>
        <p:sp>
          <p:nvSpPr>
            <p:cNvPr id="54" name="Rounded Rectangle 53"/>
            <p:cNvSpPr/>
            <p:nvPr/>
          </p:nvSpPr>
          <p:spPr>
            <a:xfrm>
              <a:off x="1344390" y="3781365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21586" y="3900755"/>
              <a:ext cx="2031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+ 45 + 2	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368354" y="4147245"/>
            <a:ext cx="1503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90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06011" y="1950497"/>
            <a:ext cx="1503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 + 4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99316" y="4200574"/>
            <a:ext cx="1503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5" name="Flowchart: Document 64"/>
          <p:cNvSpPr/>
          <p:nvPr/>
        </p:nvSpPr>
        <p:spPr>
          <a:xfrm>
            <a:off x="0" y="237438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Flowchart: Document 65"/>
          <p:cNvSpPr/>
          <p:nvPr/>
        </p:nvSpPr>
        <p:spPr>
          <a:xfrm>
            <a:off x="0" y="0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1"/>
          <p:cNvSpPr txBox="1"/>
          <p:nvPr/>
        </p:nvSpPr>
        <p:spPr>
          <a:xfrm>
            <a:off x="4248805" y="65601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5332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  <p:bldP spid="57" grpId="0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324</Words>
  <Application>Microsoft Office PowerPoint</Application>
  <PresentationFormat>Widescreen</PresentationFormat>
  <Paragraphs>78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微软雅黑</vt:lpstr>
      <vt:lpstr>宋体</vt:lpstr>
      <vt:lpstr>Arial</vt:lpstr>
      <vt:lpstr>Arial-Rounded</vt:lpstr>
      <vt:lpstr>Book Antiqua</vt:lpstr>
      <vt:lpstr>Calibri</vt:lpstr>
      <vt:lpstr>Calibri Light</vt:lpstr>
      <vt:lpstr>等线</vt:lpstr>
      <vt:lpstr>iCiel Cadena</vt:lpstr>
      <vt:lpstr>iCiel Crocante</vt:lpstr>
      <vt:lpstr>iCiel Mijas</vt:lpstr>
      <vt:lpstr>iCiel Nabila</vt:lpstr>
      <vt:lpstr>iCiel Pony</vt:lpstr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340</cp:revision>
  <dcterms:created xsi:type="dcterms:W3CDTF">2021-05-26T03:43:33Z</dcterms:created>
  <dcterms:modified xsi:type="dcterms:W3CDTF">2022-11-15T03:21:20Z</dcterms:modified>
</cp:coreProperties>
</file>