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67.xml" ContentType="application/vnd.openxmlformats-officedocument.presentationml.tags+xml"/>
  <Override PartName="/ppt/notesSlides/notesSlide7.xml" ContentType="application/vnd.openxmlformats-officedocument.presentationml.notesSlide+xml"/>
  <Override PartName="/ppt/tags/tag68.xml" ContentType="application/vnd.openxmlformats-officedocument.presentationml.tags+xml"/>
  <Override PartName="/ppt/notesSlides/notesSlide8.xml" ContentType="application/vnd.openxmlformats-officedocument.presentationml.notesSlide+xml"/>
  <Override PartName="/ppt/tags/tag69.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70.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7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84" r:id="rId3"/>
  </p:sldMasterIdLst>
  <p:notesMasterIdLst>
    <p:notesMasterId r:id="rId25"/>
  </p:notesMasterIdLst>
  <p:sldIdLst>
    <p:sldId id="9437" r:id="rId4"/>
    <p:sldId id="9531" r:id="rId5"/>
    <p:sldId id="277" r:id="rId6"/>
    <p:sldId id="2636" r:id="rId7"/>
    <p:sldId id="296" r:id="rId8"/>
    <p:sldId id="9474" r:id="rId9"/>
    <p:sldId id="9512" r:id="rId10"/>
    <p:sldId id="9513" r:id="rId11"/>
    <p:sldId id="9514" r:id="rId12"/>
    <p:sldId id="9515" r:id="rId13"/>
    <p:sldId id="9516" r:id="rId14"/>
    <p:sldId id="9518" r:id="rId15"/>
    <p:sldId id="9521" r:id="rId16"/>
    <p:sldId id="9519" r:id="rId17"/>
    <p:sldId id="9529" r:id="rId18"/>
    <p:sldId id="9524" r:id="rId19"/>
    <p:sldId id="9525" r:id="rId20"/>
    <p:sldId id="9526" r:id="rId21"/>
    <p:sldId id="9530" r:id="rId22"/>
    <p:sldId id="9528" r:id="rId23"/>
    <p:sldId id="76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816" y="3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84D9AD-DCC9-4DC1-A865-7FEE5F2AB291}" type="datetimeFigureOut">
              <a:rPr lang="en-US" smtClean="0"/>
              <a:t>3/27/2023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75684C-98AC-4BDA-B4EC-3E5097431514}" type="slidenum">
              <a:rPr lang="en-US" smtClean="0"/>
              <a:t>‹#›</a:t>
            </a:fld>
            <a:endParaRPr lang="en-US"/>
          </a:p>
        </p:txBody>
      </p:sp>
    </p:spTree>
    <p:extLst>
      <p:ext uri="{BB962C8B-B14F-4D97-AF65-F5344CB8AC3E}">
        <p14:creationId xmlns:p14="http://schemas.microsoft.com/office/powerpoint/2010/main" val="4186479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92823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322467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21823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72503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51369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93029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431186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50142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70776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447048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45819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01385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75553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3784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501313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15529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12460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3.xml"/><Relationship Id="rId5" Type="http://schemas.openxmlformats.org/officeDocument/2006/relationships/tags" Target="../tags/tag11.xml"/><Relationship Id="rId4" Type="http://schemas.openxmlformats.org/officeDocument/2006/relationships/tags" Target="../tags/tag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3.xml"/><Relationship Id="rId5" Type="http://schemas.openxmlformats.org/officeDocument/2006/relationships/tags" Target="../tags/tag16.xml"/><Relationship Id="rId4" Type="http://schemas.openxmlformats.org/officeDocument/2006/relationships/tags" Target="../tags/tag15.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3.xml"/><Relationship Id="rId5" Type="http://schemas.openxmlformats.org/officeDocument/2006/relationships/tags" Target="../tags/tag21.xml"/><Relationship Id="rId4" Type="http://schemas.openxmlformats.org/officeDocument/2006/relationships/tags" Target="../tags/tag20.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3.xml"/><Relationship Id="rId4" Type="http://schemas.openxmlformats.org/officeDocument/2006/relationships/tags" Target="../tags/tag39.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3.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3.xml"/><Relationship Id="rId5" Type="http://schemas.openxmlformats.org/officeDocument/2006/relationships/tags" Target="../tags/tag53.xml"/><Relationship Id="rId4" Type="http://schemas.openxmlformats.org/officeDocument/2006/relationships/tags" Target="../tags/tag52.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3.xml"/><Relationship Id="rId4" Type="http://schemas.openxmlformats.org/officeDocument/2006/relationships/tags" Target="../tags/tag57.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3.xml"/><Relationship Id="rId5" Type="http://schemas.openxmlformats.org/officeDocument/2006/relationships/tags" Target="../tags/tag62.xml"/><Relationship Id="rId4" Type="http://schemas.openxmlformats.org/officeDocument/2006/relationships/tags" Target="../tags/tag6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60AD-6FA9-400B-A223-ACC689E8FEC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281B4-E34C-4ABA-827D-4DF81FF79C9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3E1E85-169E-4689-B6CA-8691E8B2CA67}"/>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3/27/2023</a:t>
            </a:fld>
            <a:endParaRPr lang="en-US"/>
          </a:p>
        </p:txBody>
      </p:sp>
      <p:sp>
        <p:nvSpPr>
          <p:cNvPr id="5" name="Footer Placeholder 4">
            <a:extLst>
              <a:ext uri="{FF2B5EF4-FFF2-40B4-BE49-F238E27FC236}">
                <a16:creationId xmlns:a16="http://schemas.microsoft.com/office/drawing/2014/main" id="{B2EE92A2-9528-4766-9764-F4DEE821A21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860E6CD-13E1-433D-9ABB-9FDACD6A2356}"/>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3566207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7C27D-0F05-4C0A-A2FF-D494ED4DB12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6F2298-7DE1-4E4A-9BF7-A7055FAD871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CE8B89-FE18-4ABF-B4D5-5DA7B7316107}"/>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3/27/2023</a:t>
            </a:fld>
            <a:endParaRPr lang="en-US"/>
          </a:p>
        </p:txBody>
      </p:sp>
      <p:sp>
        <p:nvSpPr>
          <p:cNvPr id="5" name="Footer Placeholder 4">
            <a:extLst>
              <a:ext uri="{FF2B5EF4-FFF2-40B4-BE49-F238E27FC236}">
                <a16:creationId xmlns:a16="http://schemas.microsoft.com/office/drawing/2014/main" id="{7BA911B3-9A62-490E-97C5-7E2B972FCF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0ACE694-DF2F-47DF-B298-774E9E3E9BB9}"/>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1671572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FCEE70-DC5F-4380-9984-DD2AB55B2B9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718CB1-C283-4AD3-A8DF-D08BF7DB1A6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240135-D8D3-4523-9FFF-B219EC421E97}"/>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3/27/2023</a:t>
            </a:fld>
            <a:endParaRPr lang="en-US"/>
          </a:p>
        </p:txBody>
      </p:sp>
      <p:sp>
        <p:nvSpPr>
          <p:cNvPr id="5" name="Footer Placeholder 4">
            <a:extLst>
              <a:ext uri="{FF2B5EF4-FFF2-40B4-BE49-F238E27FC236}">
                <a16:creationId xmlns:a16="http://schemas.microsoft.com/office/drawing/2014/main" id="{CD6DCA6B-14A9-4005-B552-03BECDC346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34E88C3-387A-403B-AACC-A8C93CB78C28}"/>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623438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B5F65422-4F15-4F65-BF63-A810BB43A4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15" name="图片 14">
            <a:extLst>
              <a:ext uri="{FF2B5EF4-FFF2-40B4-BE49-F238E27FC236}">
                <a16:creationId xmlns:a16="http://schemas.microsoft.com/office/drawing/2014/main" id="{78B06899-8EB2-4232-8660-AEC4B0BD752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6" name="图片 15">
            <a:extLst>
              <a:ext uri="{FF2B5EF4-FFF2-40B4-BE49-F238E27FC236}">
                <a16:creationId xmlns:a16="http://schemas.microsoft.com/office/drawing/2014/main" id="{FEE96F2F-E668-4B9C-A4FF-78DC61D5223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3" name="图片 2" descr="图片包含 文字&#10;&#10;描述已自动生成">
            <a:extLst>
              <a:ext uri="{FF2B5EF4-FFF2-40B4-BE49-F238E27FC236}">
                <a16:creationId xmlns:a16="http://schemas.microsoft.com/office/drawing/2014/main" id="{F19FEB38-260B-4884-88F0-932576E65CF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319642" y="131198"/>
            <a:ext cx="9571530" cy="5972859"/>
          </a:xfrm>
          <a:prstGeom prst="rect">
            <a:avLst/>
          </a:prstGeom>
        </p:spPr>
      </p:pic>
      <p:pic>
        <p:nvPicPr>
          <p:cNvPr id="18" name="图片 17" descr="图片包含 屏幕截图&#10;&#10;描述已自动生成">
            <a:extLst>
              <a:ext uri="{FF2B5EF4-FFF2-40B4-BE49-F238E27FC236}">
                <a16:creationId xmlns:a16="http://schemas.microsoft.com/office/drawing/2014/main" id="{15798669-13D6-4E0C-973B-7AE155AFC93C}"/>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pic>
        <p:nvPicPr>
          <p:cNvPr id="9" name="图片 8" descr="图片包含 矢量图形&#10;&#10;描述已自动生成">
            <a:extLst>
              <a:ext uri="{FF2B5EF4-FFF2-40B4-BE49-F238E27FC236}">
                <a16:creationId xmlns:a16="http://schemas.microsoft.com/office/drawing/2014/main" id="{08906958-A621-4AA1-BB37-4729008BD30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133851" y="441609"/>
            <a:ext cx="3033543" cy="26760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7044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930B1641-9EB7-4B70-856B-460AB458EF5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7ABEDC77-C7EB-4647-8B12-BB4B09C6C9E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367083" y="678654"/>
            <a:ext cx="9457833" cy="5368785"/>
          </a:xfrm>
          <a:prstGeom prst="rect">
            <a:avLst/>
          </a:prstGeom>
        </p:spPr>
      </p:pic>
      <p:pic>
        <p:nvPicPr>
          <p:cNvPr id="3" name="图片 2" descr="图片包含 矢量图形&#10;&#10;描述已自动生成">
            <a:extLst>
              <a:ext uri="{FF2B5EF4-FFF2-40B4-BE49-F238E27FC236}">
                <a16:creationId xmlns:a16="http://schemas.microsoft.com/office/drawing/2014/main" id="{089F4924-B610-4B01-AAF0-EB6D4C2B84E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flipH="1">
            <a:off x="8837625" y="182880"/>
            <a:ext cx="2828348" cy="24950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02290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6DF10BD-A049-4E16-8D62-126B709B9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A7D0DFF0-46F8-4187-942E-DEA6A4808A7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493623" y="182880"/>
            <a:ext cx="7406640" cy="5525284"/>
          </a:xfrm>
          <a:prstGeom prst="rect">
            <a:avLst/>
          </a:prstGeom>
        </p:spPr>
      </p:pic>
      <p:pic>
        <p:nvPicPr>
          <p:cNvPr id="8" name="图片 7" descr="图片包含 矢量图形&#10;&#10;描述已自动生成">
            <a:extLst>
              <a:ext uri="{FF2B5EF4-FFF2-40B4-BE49-F238E27FC236}">
                <a16:creationId xmlns:a16="http://schemas.microsoft.com/office/drawing/2014/main" id="{C7F48FFE-631C-4540-807B-CB3B602A1B0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0629" y="182880"/>
            <a:ext cx="2573382" cy="232518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1289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96B9FBB-375B-4234-8084-D21169B3D7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AD825717-EB93-4D97-8146-7B6F069812A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4" name="图片 3">
            <a:extLst>
              <a:ext uri="{FF2B5EF4-FFF2-40B4-BE49-F238E27FC236}">
                <a16:creationId xmlns:a16="http://schemas.microsoft.com/office/drawing/2014/main" id="{70B9CAD3-6FBF-4316-9AFA-3E4E5603A4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5" name="图片 4" descr="图片包含 矢量图形&#10;&#10;描述已自动生成">
            <a:extLst>
              <a:ext uri="{FF2B5EF4-FFF2-40B4-BE49-F238E27FC236}">
                <a16:creationId xmlns:a16="http://schemas.microsoft.com/office/drawing/2014/main" id="{19EB3F4D-4A1E-4A61-9D3D-3A5A195B16C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9987" y="142638"/>
            <a:ext cx="2747350" cy="24235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747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51A1023-4220-4CE5-B5EF-344DCFB667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17AB1272-66D6-4F7C-8D48-6903E68214C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77524" y="182880"/>
            <a:ext cx="11436951" cy="6492241"/>
          </a:xfrm>
          <a:prstGeom prst="rect">
            <a:avLst/>
          </a:prstGeom>
        </p:spPr>
      </p:pic>
      <p:pic>
        <p:nvPicPr>
          <p:cNvPr id="5" name="图片 4" descr="图片包含 矢量图形&#10;&#10;描述已自动生成">
            <a:extLst>
              <a:ext uri="{FF2B5EF4-FFF2-40B4-BE49-F238E27FC236}">
                <a16:creationId xmlns:a16="http://schemas.microsoft.com/office/drawing/2014/main" id="{AD4EFE15-4A23-403E-8AF7-9B5B0641F98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10192905" y="0"/>
            <a:ext cx="1999094" cy="1763486"/>
          </a:xfrm>
          <a:prstGeom prst="rect">
            <a:avLst/>
          </a:prstGeom>
          <a:effectLst>
            <a:outerShdw blurRad="50800" dist="38100" dir="2700000" algn="tl" rotWithShape="0">
              <a:prstClr val="black">
                <a:alpha val="40000"/>
              </a:prstClr>
            </a:outerShdw>
          </a:effectLst>
        </p:spPr>
      </p:pic>
      <p:sp>
        <p:nvSpPr>
          <p:cNvPr id="6" name="矩形: 圆角 5">
            <a:extLst>
              <a:ext uri="{FF2B5EF4-FFF2-40B4-BE49-F238E27FC236}">
                <a16:creationId xmlns:a16="http://schemas.microsoft.com/office/drawing/2014/main" id="{3C33D859-34D3-4234-AB03-95A8549D8C6D}"/>
              </a:ext>
            </a:extLst>
          </p:cNvPr>
          <p:cNvSpPr/>
          <p:nvPr userDrawn="1"/>
        </p:nvSpPr>
        <p:spPr>
          <a:xfrm>
            <a:off x="4306387" y="992777"/>
            <a:ext cx="3579223" cy="535577"/>
          </a:xfrm>
          <a:prstGeom prst="roundRect">
            <a:avLst>
              <a:gd name="adj" fmla="val 50000"/>
            </a:avLst>
          </a:prstGeom>
          <a:solidFill>
            <a:srgbClr val="396B67"/>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1071274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72C1917-4A94-41D7-817F-74CD2F2A0B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9" name="图片 8">
            <a:extLst>
              <a:ext uri="{FF2B5EF4-FFF2-40B4-BE49-F238E27FC236}">
                <a16:creationId xmlns:a16="http://schemas.microsoft.com/office/drawing/2014/main" id="{65570613-31EB-44B1-B34B-ED17A47DBA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0" name="图片 9">
            <a:extLst>
              <a:ext uri="{FF2B5EF4-FFF2-40B4-BE49-F238E27FC236}">
                <a16:creationId xmlns:a16="http://schemas.microsoft.com/office/drawing/2014/main" id="{DB8F8CF6-17E6-4DF0-A26B-C4FA7E13137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11" name="图片 10">
            <a:extLst>
              <a:ext uri="{FF2B5EF4-FFF2-40B4-BE49-F238E27FC236}">
                <a16:creationId xmlns:a16="http://schemas.microsoft.com/office/drawing/2014/main" id="{E8EBB76D-25D6-4143-8107-479AA58A618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79989" y="22860"/>
            <a:ext cx="9432022" cy="5854499"/>
          </a:xfrm>
          <a:prstGeom prst="rect">
            <a:avLst/>
          </a:prstGeom>
        </p:spPr>
      </p:pic>
      <p:pic>
        <p:nvPicPr>
          <p:cNvPr id="12" name="图片 11" descr="图片包含 屏幕截图&#10;&#10;描述已自动生成">
            <a:extLst>
              <a:ext uri="{FF2B5EF4-FFF2-40B4-BE49-F238E27FC236}">
                <a16:creationId xmlns:a16="http://schemas.microsoft.com/office/drawing/2014/main" id="{CB8760D8-84F5-48F1-B4FE-BC163B1CD806}"/>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spTree>
    <p:extLst>
      <p:ext uri="{BB962C8B-B14F-4D97-AF65-F5344CB8AC3E}">
        <p14:creationId xmlns:p14="http://schemas.microsoft.com/office/powerpoint/2010/main" val="302768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BFFCB55-A78E-4DE0-92B1-EAB6AD237F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sp>
        <p:nvSpPr>
          <p:cNvPr id="3" name="矩形: 圆角 2">
            <a:extLst>
              <a:ext uri="{FF2B5EF4-FFF2-40B4-BE49-F238E27FC236}">
                <a16:creationId xmlns:a16="http://schemas.microsoft.com/office/drawing/2014/main" id="{338ADA5F-C62D-4273-AD50-E22051455C04}"/>
              </a:ext>
            </a:extLst>
          </p:cNvPr>
          <p:cNvSpPr/>
          <p:nvPr userDrawn="1"/>
        </p:nvSpPr>
        <p:spPr>
          <a:xfrm>
            <a:off x="992504" y="422910"/>
            <a:ext cx="10206990" cy="6023610"/>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86017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2023/3/27</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338049077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47D02-F783-4C52-BEFF-5C75B4CC56E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A40988A-BDC5-4894-A031-A2BFC7922E97}"/>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25DBD3-4008-4DE7-9B78-A210CCF9EC27}"/>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3/27/2023</a:t>
            </a:fld>
            <a:endParaRPr lang="en-US"/>
          </a:p>
        </p:txBody>
      </p:sp>
      <p:sp>
        <p:nvSpPr>
          <p:cNvPr id="5" name="Footer Placeholder 4">
            <a:extLst>
              <a:ext uri="{FF2B5EF4-FFF2-40B4-BE49-F238E27FC236}">
                <a16:creationId xmlns:a16="http://schemas.microsoft.com/office/drawing/2014/main" id="{77BFBD21-C675-4CF4-9188-580E50DC42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CC7F9D9-7A8D-4250-AFA8-F3CFFAFC5B24}"/>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9588026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2023/3/27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17704382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2023/3/27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60683927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2023/3/27</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77908199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2023/3/27</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56797115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2023/3/27</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44626321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2023/3/27</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39695820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2023/3/27</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extLst>
      <p:ext uri="{BB962C8B-B14F-4D97-AF65-F5344CB8AC3E}">
        <p14:creationId xmlns:p14="http://schemas.microsoft.com/office/powerpoint/2010/main" val="1173961201"/>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2023/3/27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73284998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2023/3/27</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658080652"/>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2023/3/27</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128102149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C7F55-85C3-4414-BE20-B10988E5C72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EF730E-A652-40D6-8EDD-63375D33388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9DF0AF-325E-44AF-8965-7C5DFBEF4588}"/>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3/27/2023</a:t>
            </a:fld>
            <a:endParaRPr lang="en-US"/>
          </a:p>
        </p:txBody>
      </p:sp>
      <p:sp>
        <p:nvSpPr>
          <p:cNvPr id="5" name="Footer Placeholder 4">
            <a:extLst>
              <a:ext uri="{FF2B5EF4-FFF2-40B4-BE49-F238E27FC236}">
                <a16:creationId xmlns:a16="http://schemas.microsoft.com/office/drawing/2014/main" id="{FCFEB0F3-FDFB-47FC-9342-DBDB9A9A2D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AFCEDA0-4E9B-495A-A8EF-E6E72EF7EAC5}"/>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207292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A0B49-9D6B-462F-ABC2-09A059A37C8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09586EC-9BDD-4BCD-941A-5A9BDA5325F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90FAFE-D39B-409E-90A8-5ECEB28B039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65912D-57B6-454F-8816-4B34A8E783F2}"/>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3/27/2023</a:t>
            </a:fld>
            <a:endParaRPr lang="en-US"/>
          </a:p>
        </p:txBody>
      </p:sp>
      <p:sp>
        <p:nvSpPr>
          <p:cNvPr id="6" name="Footer Placeholder 5">
            <a:extLst>
              <a:ext uri="{FF2B5EF4-FFF2-40B4-BE49-F238E27FC236}">
                <a16:creationId xmlns:a16="http://schemas.microsoft.com/office/drawing/2014/main" id="{1141CD14-39B4-4486-9CB8-C7973220F89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9CE40FE-578D-46D1-9A57-CF7C80929A04}"/>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3022656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C687D-F1B7-4993-A346-96BE9903979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D7663E9C-F06D-4713-8943-F2CEF1914E4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8C34CB-2693-4D14-AB5B-30FB0C3252D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79235D-6460-4B71-94A8-E55630EC047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8A7605-8EF7-4F89-BEA3-00DA37E6373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BF6008-D01D-4138-BC06-FA64C39A9C3E}"/>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3/27/2023</a:t>
            </a:fld>
            <a:endParaRPr lang="en-US"/>
          </a:p>
        </p:txBody>
      </p:sp>
      <p:sp>
        <p:nvSpPr>
          <p:cNvPr id="8" name="Footer Placeholder 7">
            <a:extLst>
              <a:ext uri="{FF2B5EF4-FFF2-40B4-BE49-F238E27FC236}">
                <a16:creationId xmlns:a16="http://schemas.microsoft.com/office/drawing/2014/main" id="{1F5CEB3C-B659-4C6A-A0FF-DC9B1BF0B47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1FCF61E-6DFB-419C-898D-EC25E79C4E64}"/>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2717763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97C03-B8CF-454F-9711-05EE0E10B81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4E33B32-D5E6-4336-A364-94D7466791DC}"/>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3/27/2023</a:t>
            </a:fld>
            <a:endParaRPr lang="en-US"/>
          </a:p>
        </p:txBody>
      </p:sp>
      <p:sp>
        <p:nvSpPr>
          <p:cNvPr id="4" name="Footer Placeholder 3">
            <a:extLst>
              <a:ext uri="{FF2B5EF4-FFF2-40B4-BE49-F238E27FC236}">
                <a16:creationId xmlns:a16="http://schemas.microsoft.com/office/drawing/2014/main" id="{FB1459E6-192B-493E-8235-1D97E508B76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73C5EB8-FC77-4644-BB24-D13C9D83FA32}"/>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1522353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322BD2-97FB-483C-A0B4-FBC39D851686}"/>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3/27/2023</a:t>
            </a:fld>
            <a:endParaRPr lang="en-US"/>
          </a:p>
        </p:txBody>
      </p:sp>
      <p:sp>
        <p:nvSpPr>
          <p:cNvPr id="3" name="Footer Placeholder 2">
            <a:extLst>
              <a:ext uri="{FF2B5EF4-FFF2-40B4-BE49-F238E27FC236}">
                <a16:creationId xmlns:a16="http://schemas.microsoft.com/office/drawing/2014/main" id="{675207EE-3BC9-4777-B532-690F91C6331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A8414FA-B8AA-43A5-BB2B-326C591BE1D1}"/>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708538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47362-D8D0-4591-A739-DA892091A65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C301F1-6E59-40E3-83E3-D761EABA6D9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6F2AE1-F24A-4FD9-BFC3-13C2CB6494B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D5F3C3-4EFB-4D81-A479-7AE1ADEC3479}"/>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3/27/2023</a:t>
            </a:fld>
            <a:endParaRPr lang="en-US"/>
          </a:p>
        </p:txBody>
      </p:sp>
      <p:sp>
        <p:nvSpPr>
          <p:cNvPr id="6" name="Footer Placeholder 5">
            <a:extLst>
              <a:ext uri="{FF2B5EF4-FFF2-40B4-BE49-F238E27FC236}">
                <a16:creationId xmlns:a16="http://schemas.microsoft.com/office/drawing/2014/main" id="{D4F91E10-7CE7-4550-8542-38D0130A4D8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446A360-4D77-4E23-B4BE-CE437D118630}"/>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3269515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FA26F-52C0-4E1B-B01D-4A04EC3044C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27C3DE-8889-4B2A-B964-26DD565D996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6E2912-3044-4DBE-9D8C-5F079BE15B8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1F78C5-E0DB-46F8-941E-2209A7D06675}"/>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3/27/2023</a:t>
            </a:fld>
            <a:endParaRPr lang="en-US"/>
          </a:p>
        </p:txBody>
      </p:sp>
      <p:sp>
        <p:nvSpPr>
          <p:cNvPr id="6" name="Footer Placeholder 5">
            <a:extLst>
              <a:ext uri="{FF2B5EF4-FFF2-40B4-BE49-F238E27FC236}">
                <a16:creationId xmlns:a16="http://schemas.microsoft.com/office/drawing/2014/main" id="{109C5512-1CB7-43C4-B1AE-A8F8D771F5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DA83062-05B2-46EF-936F-5AD4CE2B9FD5}"/>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719810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17" Type="http://schemas.openxmlformats.org/officeDocument/2006/relationships/tags" Target="../tags/tag5.xml"/><Relationship Id="rId2" Type="http://schemas.openxmlformats.org/officeDocument/2006/relationships/slideLayout" Target="../slideLayouts/slideLayout20.xml"/><Relationship Id="rId16" Type="http://schemas.openxmlformats.org/officeDocument/2006/relationships/tags" Target="../tags/tag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tags" Target="../tags/tag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4E564730-D7F1-48F1-8594-8F2FE3244027}"/>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400175" y="457200"/>
            <a:ext cx="1238249" cy="1238249"/>
          </a:xfrm>
          <a:prstGeom prst="rect">
            <a:avLst/>
          </a:prstGeom>
        </p:spPr>
      </p:pic>
    </p:spTree>
    <p:extLst>
      <p:ext uri="{BB962C8B-B14F-4D97-AF65-F5344CB8AC3E}">
        <p14:creationId xmlns:p14="http://schemas.microsoft.com/office/powerpoint/2010/main" val="24130202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图片包含 户外&#10;&#10;描述已自动生成">
            <a:extLst>
              <a:ext uri="{FF2B5EF4-FFF2-40B4-BE49-F238E27FC236}">
                <a16:creationId xmlns:a16="http://schemas.microsoft.com/office/drawing/2014/main" id="{51D981AD-9FC1-4415-8F8F-8DBB61E1CAAF}"/>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8817329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2023/3/27</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13"/>
    </p:custDataLst>
    <p:extLst>
      <p:ext uri="{BB962C8B-B14F-4D97-AF65-F5344CB8AC3E}">
        <p14:creationId xmlns:p14="http://schemas.microsoft.com/office/powerpoint/2010/main" val="244636317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7.png"/><Relationship Id="rId5" Type="http://schemas.microsoft.com/office/2007/relationships/hdphoto" Target="../media/hdphoto1.wdp"/><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7.xml"/><Relationship Id="rId7"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tags" Target="../tags/tag67.xml"/><Relationship Id="rId6" Type="http://schemas.openxmlformats.org/officeDocument/2006/relationships/image" Target="../media/image30.png"/><Relationship Id="rId5" Type="http://schemas.openxmlformats.org/officeDocument/2006/relationships/image" Target="../media/image19.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notesSlide" Target="../notesSlides/notesSlide8.xml"/><Relationship Id="rId7" Type="http://schemas.openxmlformats.org/officeDocument/2006/relationships/image" Target="../media/image37.png"/><Relationship Id="rId2" Type="http://schemas.openxmlformats.org/officeDocument/2006/relationships/slideLayout" Target="../slideLayouts/slideLayout7.xml"/><Relationship Id="rId1" Type="http://schemas.openxmlformats.org/officeDocument/2006/relationships/tags" Target="../tags/tag68.xml"/><Relationship Id="rId6" Type="http://schemas.openxmlformats.org/officeDocument/2006/relationships/image" Target="../media/image25.png"/><Relationship Id="rId5" Type="http://schemas.openxmlformats.org/officeDocument/2006/relationships/image" Target="../media/image19.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38.png"/><Relationship Id="rId2" Type="http://schemas.openxmlformats.org/officeDocument/2006/relationships/slideLayout" Target="../slideLayouts/slideLayout7.xml"/><Relationship Id="rId1" Type="http://schemas.openxmlformats.org/officeDocument/2006/relationships/tags" Target="../tags/tag69.xml"/><Relationship Id="rId6" Type="http://schemas.openxmlformats.org/officeDocument/2006/relationships/image" Target="../media/image25.png"/><Relationship Id="rId5" Type="http://schemas.openxmlformats.org/officeDocument/2006/relationships/image" Target="../media/image19.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9.png"/><Relationship Id="rId5" Type="http://schemas.microsoft.com/office/2007/relationships/hdphoto" Target="../media/hdphoto1.wdp"/><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70.xml"/><Relationship Id="rId6" Type="http://schemas.openxmlformats.org/officeDocument/2006/relationships/image" Target="../media/image40.png"/><Relationship Id="rId5" Type="http://schemas.openxmlformats.org/officeDocument/2006/relationships/image" Target="../media/image25.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1.png"/><Relationship Id="rId5" Type="http://schemas.microsoft.com/office/2007/relationships/hdphoto" Target="../media/hdphoto1.wdp"/><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openxmlformats.org/officeDocument/2006/relationships/image" Target="../media/image42.png"/><Relationship Id="rId3" Type="http://schemas.microsoft.com/office/2007/relationships/media" Target="../media/media2.mp3"/><Relationship Id="rId7" Type="http://schemas.openxmlformats.org/officeDocument/2006/relationships/image" Target="../media/image1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4.xml"/><Relationship Id="rId5" Type="http://schemas.openxmlformats.org/officeDocument/2006/relationships/slideLayout" Target="../slideLayouts/slideLayout7.xml"/><Relationship Id="rId4" Type="http://schemas.openxmlformats.org/officeDocument/2006/relationships/audio" Target="../media/media2.mp3"/><Relationship Id="rId9" Type="http://schemas.openxmlformats.org/officeDocument/2006/relationships/image" Target="../media/image43.png"/></Relationships>
</file>

<file path=ppt/slides/_rels/slide18.xml.rels><?xml version="1.0" encoding="UTF-8" standalone="yes"?>
<Relationships xmlns="http://schemas.openxmlformats.org/package/2006/relationships"><Relationship Id="rId8" Type="http://schemas.openxmlformats.org/officeDocument/2006/relationships/image" Target="../media/image42.png"/><Relationship Id="rId3" Type="http://schemas.microsoft.com/office/2007/relationships/media" Target="../media/media2.mp3"/><Relationship Id="rId7" Type="http://schemas.openxmlformats.org/officeDocument/2006/relationships/image" Target="../media/image1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5.xml"/><Relationship Id="rId5" Type="http://schemas.openxmlformats.org/officeDocument/2006/relationships/slideLayout" Target="../slideLayouts/slideLayout7.xml"/><Relationship Id="rId4" Type="http://schemas.openxmlformats.org/officeDocument/2006/relationships/audio" Target="../media/media2.mp3"/><Relationship Id="rId9"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4.png"/><Relationship Id="rId5" Type="http://schemas.microsoft.com/office/2007/relationships/hdphoto" Target="../media/hdphoto1.wdp"/><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19.xml"/><Relationship Id="rId1" Type="http://schemas.openxmlformats.org/officeDocument/2006/relationships/tags" Target="../tags/tag71.xml"/><Relationship Id="rId5" Type="http://schemas.openxmlformats.org/officeDocument/2006/relationships/hyperlink" Target="https://www.facebook.com/huongthaoGADT" TargetMode="Externa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image" Target="../media/image15.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3.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65.xml"/><Relationship Id="rId7" Type="http://schemas.openxmlformats.org/officeDocument/2006/relationships/image" Target="../media/image15.pn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tags" Target="../tags/tag66.xml"/><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5.png"/><Relationship Id="rId7"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19.png"/><Relationship Id="rId9" Type="http://schemas.openxmlformats.org/officeDocument/2006/relationships/image" Target="../media/image30.png"/></Relationships>
</file>

<file path=ppt/slides/_rels/slide8.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15.png"/><Relationship Id="rId7"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0.png"/><Relationship Id="rId4" Type="http://schemas.openxmlformats.org/officeDocument/2006/relationships/image" Target="../media/image19.png"/><Relationship Id="rId9"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87335-780B-4CF9-A3FF-F2D8FB752863}"/>
              </a:ext>
            </a:extLst>
          </p:cNvPr>
          <p:cNvPicPr>
            <a:picLocks noChangeAspect="1"/>
          </p:cNvPicPr>
          <p:nvPr/>
        </p:nvPicPr>
        <p:blipFill>
          <a:blip r:embed="rId3"/>
          <a:stretch>
            <a:fill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id="{561A7F44-FE27-77B1-35B1-B5B53E3B201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95535" y="119082"/>
            <a:ext cx="1969542" cy="1457519"/>
          </a:xfrm>
          <a:prstGeom prst="rect">
            <a:avLst/>
          </a:prstGeom>
          <a:noFill/>
          <a:extLst>
            <a:ext uri="{909E8E84-426E-40DD-AFC4-6F175D3DCCD1}">
              <a14:hiddenFill xmlns:a14="http://schemas.microsoft.com/office/drawing/2010/main">
                <a:solidFill>
                  <a:srgbClr val="FFFFFF"/>
                </a:solidFill>
              </a14:hiddenFill>
            </a:ext>
          </a:extLst>
        </p:spPr>
      </p:pic>
      <p:sp>
        <p:nvSpPr>
          <p:cNvPr id="7" name="Lưu đồ: Điểm Kết Thúc 15">
            <a:extLst>
              <a:ext uri="{FF2B5EF4-FFF2-40B4-BE49-F238E27FC236}">
                <a16:creationId xmlns:a16="http://schemas.microsoft.com/office/drawing/2014/main" id="{1ED11596-CA54-4DFD-B81D-352732387847}"/>
              </a:ext>
            </a:extLst>
          </p:cNvPr>
          <p:cNvSpPr/>
          <p:nvPr/>
        </p:nvSpPr>
        <p:spPr>
          <a:xfrm>
            <a:off x="668553" y="1715390"/>
            <a:ext cx="8537615" cy="3005697"/>
          </a:xfrm>
          <a:prstGeom prst="flowChartTerminator">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8" descr="Logo&#10;&#10;Description automatically generated">
            <a:extLst>
              <a:ext uri="{FF2B5EF4-FFF2-40B4-BE49-F238E27FC236}">
                <a16:creationId xmlns:a16="http://schemas.microsoft.com/office/drawing/2014/main" id="{4DC1A030-A1F5-43D5-A688-E479110C57E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60945" y="2239351"/>
            <a:ext cx="2572989" cy="1005124"/>
          </a:xfrm>
          <a:prstGeom prst="rect">
            <a:avLst/>
          </a:prstGeom>
        </p:spPr>
      </p:pic>
      <p:pic>
        <p:nvPicPr>
          <p:cNvPr id="3" name="Picture 2">
            <a:extLst>
              <a:ext uri="{FF2B5EF4-FFF2-40B4-BE49-F238E27FC236}">
                <a16:creationId xmlns:a16="http://schemas.microsoft.com/office/drawing/2014/main" id="{4D3A32CC-9EE1-4515-86E6-C3272EDD62E4}"/>
              </a:ext>
            </a:extLst>
          </p:cNvPr>
          <p:cNvPicPr>
            <a:picLocks noChangeAspect="1"/>
          </p:cNvPicPr>
          <p:nvPr/>
        </p:nvPicPr>
        <p:blipFill>
          <a:blip r:embed="rId7"/>
          <a:stretch>
            <a:fillRect/>
          </a:stretch>
        </p:blipFill>
        <p:spPr>
          <a:xfrm>
            <a:off x="592265" y="2689692"/>
            <a:ext cx="8602202" cy="235326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4"/>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Student Writing (#4) | Free SVG">
            <a:extLst>
              <a:ext uri="{FF2B5EF4-FFF2-40B4-BE49-F238E27FC236}">
                <a16:creationId xmlns:a16="http://schemas.microsoft.com/office/drawing/2014/main" id="{1C3DEFBA-C9C2-4DBC-A59B-C05B6C50054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970" y="4726830"/>
            <a:ext cx="2165720" cy="216572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Student Writing (#3) | Free SVG">
            <a:extLst>
              <a:ext uri="{FF2B5EF4-FFF2-40B4-BE49-F238E27FC236}">
                <a16:creationId xmlns:a16="http://schemas.microsoft.com/office/drawing/2014/main" id="{42316297-BBC8-4CAE-99B4-50A7BDFF753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19664" y="5169452"/>
            <a:ext cx="1685267" cy="1685267"/>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组合 8">
            <a:extLst>
              <a:ext uri="{FF2B5EF4-FFF2-40B4-BE49-F238E27FC236}">
                <a16:creationId xmlns:a16="http://schemas.microsoft.com/office/drawing/2014/main" id="{DFC1D54E-5AFF-4274-B330-B69E18DBF54E}"/>
              </a:ext>
            </a:extLst>
          </p:cNvPr>
          <p:cNvGrpSpPr/>
          <p:nvPr/>
        </p:nvGrpSpPr>
        <p:grpSpPr>
          <a:xfrm>
            <a:off x="772906" y="664400"/>
            <a:ext cx="4096226" cy="1705451"/>
            <a:chOff x="-753" y="0"/>
            <a:chExt cx="7169" cy="3581"/>
          </a:xfrm>
        </p:grpSpPr>
        <p:sp>
          <p:nvSpPr>
            <p:cNvPr id="18" name="圆角矩形 7">
              <a:extLst>
                <a:ext uri="{FF2B5EF4-FFF2-40B4-BE49-F238E27FC236}">
                  <a16:creationId xmlns:a16="http://schemas.microsoft.com/office/drawing/2014/main" id="{206BB600-AE12-41B9-A13C-0BE43894CD47}"/>
                </a:ext>
              </a:extLst>
            </p:cNvPr>
            <p:cNvSpPr/>
            <p:nvPr/>
          </p:nvSpPr>
          <p:spPr>
            <a:xfrm>
              <a:off x="1473" y="139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19" name="圆角矩形 5">
              <a:extLst>
                <a:ext uri="{FF2B5EF4-FFF2-40B4-BE49-F238E27FC236}">
                  <a16:creationId xmlns:a16="http://schemas.microsoft.com/office/drawing/2014/main" id="{5D9AD9A8-971D-4754-AE75-20B430F1DB95}"/>
                </a:ext>
              </a:extLst>
            </p:cNvPr>
            <p:cNvSpPr/>
            <p:nvPr/>
          </p:nvSpPr>
          <p:spPr>
            <a:xfrm>
              <a:off x="1407" y="1429"/>
              <a:ext cx="4943" cy="1212"/>
            </a:xfrm>
            <a:prstGeom prst="roundRect">
              <a:avLst>
                <a:gd name="adj" fmla="val 50000"/>
              </a:avLst>
            </a:prstGeom>
            <a:solidFill>
              <a:srgbClr val="A0CC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225" normalizeH="0" baseline="0" noProof="0" dirty="0">
                  <a:ln>
                    <a:noFill/>
                  </a:ln>
                  <a:solidFill>
                    <a:srgbClr val="FF0000"/>
                  </a:solidFill>
                  <a:effectLst/>
                  <a:uLnTx/>
                  <a:uFillTx/>
                  <a:latin typeface="Times New Roman" panose="02020603050405020304" pitchFamily="18" charset="0"/>
                  <a:ea typeface="字魂189号-星岩乐黑体" panose="00000500000000000000" charset="-122"/>
                  <a:cs typeface="Times New Roman" panose="02020603050405020304" pitchFamily="18" charset="0"/>
                  <a:sym typeface="+mn-lt"/>
                </a:rPr>
                <a:t>Nhận xét bài viết</a:t>
              </a:r>
              <a:endParaRPr kumimoji="0" lang="zh-CN" altLang="en-US" sz="2400" b="1" i="0" u="none" strike="noStrike" kern="1200" cap="none" spc="-225" normalizeH="0" baseline="0" noProof="0" dirty="0">
                <a:ln>
                  <a:noFill/>
                </a:ln>
                <a:solidFill>
                  <a:srgbClr val="5F7700"/>
                </a:solidFill>
                <a:effectLst/>
                <a:uLnTx/>
                <a:uFillTx/>
                <a:latin typeface="Times New Roman" panose="02020603050405020304" pitchFamily="18" charset="0"/>
                <a:ea typeface="字魂189号-星岩乐黑体" panose="00000500000000000000" charset="-122"/>
                <a:cs typeface="Times New Roman" panose="02020603050405020304" pitchFamily="18" charset="0"/>
                <a:sym typeface="+mn-lt"/>
              </a:endParaRPr>
            </a:p>
          </p:txBody>
        </p:sp>
        <p:pic>
          <p:nvPicPr>
            <p:cNvPr id="20" name="图片 25" descr="卡通人物&#10;&#10;中度可信度描述已自动生成">
              <a:extLst>
                <a:ext uri="{FF2B5EF4-FFF2-40B4-BE49-F238E27FC236}">
                  <a16:creationId xmlns:a16="http://schemas.microsoft.com/office/drawing/2014/main" id="{2D8B6A7D-F0F6-4E22-A14E-5354A04EE089}"/>
                </a:ext>
              </a:extLst>
            </p:cNvPr>
            <p:cNvPicPr>
              <a:picLocks noChangeAspect="1"/>
            </p:cNvPicPr>
            <p:nvPr>
              <p:custDataLst>
                <p:tags r:id="rId1"/>
              </p:custDataLst>
            </p:nvPr>
          </p:nvPicPr>
          <p:blipFill>
            <a:blip r:embed="rId8" cstate="email"/>
            <a:stretch>
              <a:fillRect/>
            </a:stretch>
          </p:blipFill>
          <p:spPr>
            <a:xfrm rot="840000">
              <a:off x="-753" y="0"/>
              <a:ext cx="3581" cy="3581"/>
            </a:xfrm>
            <a:prstGeom prst="rect">
              <a:avLst/>
            </a:prstGeom>
          </p:spPr>
        </p:pic>
      </p:grpSp>
      <p:grpSp>
        <p:nvGrpSpPr>
          <p:cNvPr id="21" name="组合 15">
            <a:extLst>
              <a:ext uri="{FF2B5EF4-FFF2-40B4-BE49-F238E27FC236}">
                <a16:creationId xmlns:a16="http://schemas.microsoft.com/office/drawing/2014/main" id="{07B14A5E-74F3-4F43-841F-1B241349AAE2}"/>
              </a:ext>
            </a:extLst>
          </p:cNvPr>
          <p:cNvGrpSpPr/>
          <p:nvPr/>
        </p:nvGrpSpPr>
        <p:grpSpPr>
          <a:xfrm>
            <a:off x="3843945" y="2271903"/>
            <a:ext cx="5629275" cy="2710815"/>
            <a:chOff x="1020" y="3088"/>
            <a:chExt cx="11012" cy="5692"/>
          </a:xfrm>
        </p:grpSpPr>
        <p:sp>
          <p:nvSpPr>
            <p:cNvPr id="22" name="云形 14">
              <a:extLst>
                <a:ext uri="{FF2B5EF4-FFF2-40B4-BE49-F238E27FC236}">
                  <a16:creationId xmlns:a16="http://schemas.microsoft.com/office/drawing/2014/main" id="{4B0A7301-DCBA-4751-83E2-3DF67DFD56FD}"/>
                </a:ext>
              </a:extLst>
            </p:cNvPr>
            <p:cNvSpPr/>
            <p:nvPr/>
          </p:nvSpPr>
          <p:spPr>
            <a:xfrm>
              <a:off x="1220" y="3088"/>
              <a:ext cx="10812" cy="5692"/>
            </a:xfrm>
            <a:prstGeom prst="cloud">
              <a:avLst/>
            </a:prstGeom>
            <a:solidFill>
              <a:srgbClr val="5F77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nvGrpSpPr>
            <p:cNvPr id="23" name="组合 2">
              <a:extLst>
                <a:ext uri="{FF2B5EF4-FFF2-40B4-BE49-F238E27FC236}">
                  <a16:creationId xmlns:a16="http://schemas.microsoft.com/office/drawing/2014/main" id="{3F65B561-719C-4903-98A4-82BA9FF7E7A6}"/>
                </a:ext>
              </a:extLst>
            </p:cNvPr>
            <p:cNvGrpSpPr/>
            <p:nvPr/>
          </p:nvGrpSpPr>
          <p:grpSpPr>
            <a:xfrm>
              <a:off x="1020" y="3108"/>
              <a:ext cx="10812" cy="5432"/>
              <a:chOff x="1020" y="3108"/>
              <a:chExt cx="10812" cy="5432"/>
            </a:xfrm>
          </p:grpSpPr>
          <p:sp>
            <p:nvSpPr>
              <p:cNvPr id="24" name="云形 6">
                <a:extLst>
                  <a:ext uri="{FF2B5EF4-FFF2-40B4-BE49-F238E27FC236}">
                    <a16:creationId xmlns:a16="http://schemas.microsoft.com/office/drawing/2014/main" id="{6EEF9B28-33F0-4865-B5FC-437A89AA4ADD}"/>
                  </a:ext>
                </a:extLst>
              </p:cNvPr>
              <p:cNvSpPr/>
              <p:nvPr/>
            </p:nvSpPr>
            <p:spPr>
              <a:xfrm>
                <a:off x="1020" y="3108"/>
                <a:ext cx="10812" cy="5432"/>
              </a:xfrm>
              <a:prstGeom prst="cloud">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Arial" pitchFamily="34" charset="0"/>
                  <a:ea typeface="等线" panose="02010600030101010101" pitchFamily="2" charset="-122"/>
                  <a:cs typeface="Arial" pitchFamily="34" charset="0"/>
                </a:endParaRPr>
              </a:p>
            </p:txBody>
          </p:sp>
          <p:sp>
            <p:nvSpPr>
              <p:cNvPr id="25" name="文本框 12">
                <a:extLst>
                  <a:ext uri="{FF2B5EF4-FFF2-40B4-BE49-F238E27FC236}">
                    <a16:creationId xmlns:a16="http://schemas.microsoft.com/office/drawing/2014/main" id="{22A86948-8883-4F3C-A489-199CC0E9F0C2}"/>
                  </a:ext>
                </a:extLst>
              </p:cNvPr>
              <p:cNvSpPr txBox="1"/>
              <p:nvPr/>
            </p:nvSpPr>
            <p:spPr>
              <a:xfrm>
                <a:off x="2279" y="4083"/>
                <a:ext cx="8079" cy="101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zh-CN" altLang="en-US" sz="1700" b="0" i="0" u="none" strike="noStrike" kern="1200" cap="none" spc="0" normalizeH="0" baseline="0" noProof="0" dirty="0">
                  <a:ln>
                    <a:noFill/>
                  </a:ln>
                  <a:solidFill>
                    <a:prstClr val="black"/>
                  </a:solidFill>
                  <a:effectLst/>
                  <a:uLnTx/>
                  <a:uFillTx/>
                  <a:latin typeface="思源黑体 CN Light" panose="020B0300000000000000" charset="-122"/>
                  <a:ea typeface="思源黑体 CN Light" panose="020B0300000000000000" charset="-122"/>
                  <a:cs typeface="+mn-cs"/>
                  <a:sym typeface="+mn-ea"/>
                </a:endParaRPr>
              </a:p>
            </p:txBody>
          </p:sp>
        </p:grpSp>
      </p:grpSp>
      <p:sp>
        <p:nvSpPr>
          <p:cNvPr id="26" name="TextBox 25">
            <a:extLst>
              <a:ext uri="{FF2B5EF4-FFF2-40B4-BE49-F238E27FC236}">
                <a16:creationId xmlns:a16="http://schemas.microsoft.com/office/drawing/2014/main" id="{92C3C1FB-A224-418C-8A25-F3E405D1C8BA}"/>
              </a:ext>
            </a:extLst>
          </p:cNvPr>
          <p:cNvSpPr txBox="1"/>
          <p:nvPr/>
        </p:nvSpPr>
        <p:spPr>
          <a:xfrm>
            <a:off x="4468171" y="2994086"/>
            <a:ext cx="4480661" cy="954103"/>
          </a:xfrm>
          <a:prstGeom prst="rect">
            <a:avLst/>
          </a:prstGeom>
          <a:noFill/>
        </p:spPr>
        <p:txBody>
          <a:bodyPr wrap="square" lIns="91436" tIns="45718" rIns="91436" bIns="45718">
            <a:spAutoFit/>
          </a:body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Em</a:t>
            </a:r>
            <a:r>
              <a:rPr kumimoji="0" lang="en-US" sz="28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8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hãy</a:t>
            </a:r>
            <a:r>
              <a:rPr kumimoji="0" lang="en-US" sz="28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8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tự</a:t>
            </a:r>
            <a:r>
              <a:rPr kumimoji="0" lang="en-US" sz="28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8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đánh</a:t>
            </a:r>
            <a:r>
              <a:rPr kumimoji="0" lang="en-US" sz="28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8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giá</a:t>
            </a:r>
            <a:r>
              <a:rPr kumimoji="0" lang="en-US" sz="28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8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phần</a:t>
            </a:r>
            <a:r>
              <a:rPr kumimoji="0" lang="en-US" sz="28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8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viết</a:t>
            </a:r>
            <a:r>
              <a:rPr kumimoji="0" lang="en-US" sz="28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8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của</a:t>
            </a:r>
            <a:r>
              <a:rPr kumimoji="0" lang="en-US" sz="28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8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mình</a:t>
            </a:r>
            <a:r>
              <a:rPr kumimoji="0" lang="en-US" sz="28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8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và</a:t>
            </a:r>
            <a:r>
              <a:rPr kumimoji="0" lang="en-US" sz="28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8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của</a:t>
            </a:r>
            <a:r>
              <a:rPr kumimoji="0" lang="en-US" sz="28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8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bạn</a:t>
            </a:r>
            <a:endParaRPr kumimoji="0" lang="en-US" sz="28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endParaRPr>
          </a:p>
        </p:txBody>
      </p:sp>
    </p:spTree>
    <p:extLst>
      <p:ext uri="{BB962C8B-B14F-4D97-AF65-F5344CB8AC3E}">
        <p14:creationId xmlns:p14="http://schemas.microsoft.com/office/powerpoint/2010/main" val="32512252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4"/>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sp>
        <p:nvSpPr>
          <p:cNvPr id="27" name="圆角矩形 3">
            <a:extLst>
              <a:ext uri="{FF2B5EF4-FFF2-40B4-BE49-F238E27FC236}">
                <a16:creationId xmlns:a16="http://schemas.microsoft.com/office/drawing/2014/main" id="{4617725B-C38A-4691-B625-72C013AF7F0C}"/>
              </a:ext>
            </a:extLst>
          </p:cNvPr>
          <p:cNvSpPr/>
          <p:nvPr/>
        </p:nvSpPr>
        <p:spPr>
          <a:xfrm>
            <a:off x="2113514" y="1078570"/>
            <a:ext cx="8499158" cy="4572000"/>
          </a:xfrm>
          <a:prstGeom prst="roundRect">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nvGrpSpPr>
          <p:cNvPr id="28" name="组合 8">
            <a:extLst>
              <a:ext uri="{FF2B5EF4-FFF2-40B4-BE49-F238E27FC236}">
                <a16:creationId xmlns:a16="http://schemas.microsoft.com/office/drawing/2014/main" id="{B3D28943-44CF-42A9-86A6-68974091A06B}"/>
              </a:ext>
            </a:extLst>
          </p:cNvPr>
          <p:cNvGrpSpPr/>
          <p:nvPr/>
        </p:nvGrpSpPr>
        <p:grpSpPr>
          <a:xfrm>
            <a:off x="1409615" y="724717"/>
            <a:ext cx="4096226" cy="1705451"/>
            <a:chOff x="-753" y="0"/>
            <a:chExt cx="7169" cy="3581"/>
          </a:xfrm>
        </p:grpSpPr>
        <p:sp>
          <p:nvSpPr>
            <p:cNvPr id="29" name="圆角矩形 7">
              <a:extLst>
                <a:ext uri="{FF2B5EF4-FFF2-40B4-BE49-F238E27FC236}">
                  <a16:creationId xmlns:a16="http://schemas.microsoft.com/office/drawing/2014/main" id="{3D3172A6-91A7-4391-9AB2-2344EC49292E}"/>
                </a:ext>
              </a:extLst>
            </p:cNvPr>
            <p:cNvSpPr/>
            <p:nvPr/>
          </p:nvSpPr>
          <p:spPr>
            <a:xfrm>
              <a:off x="1473" y="139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30" name="圆角矩形 5">
              <a:extLst>
                <a:ext uri="{FF2B5EF4-FFF2-40B4-BE49-F238E27FC236}">
                  <a16:creationId xmlns:a16="http://schemas.microsoft.com/office/drawing/2014/main" id="{8425A647-66A6-401E-92E9-0BCF8B00309B}"/>
                </a:ext>
              </a:extLst>
            </p:cNvPr>
            <p:cNvSpPr/>
            <p:nvPr/>
          </p:nvSpPr>
          <p:spPr>
            <a:xfrm>
              <a:off x="1365" y="1345"/>
              <a:ext cx="4943" cy="1212"/>
            </a:xfrm>
            <a:prstGeom prst="roundRect">
              <a:avLst>
                <a:gd name="adj" fmla="val 50000"/>
              </a:avLst>
            </a:prstGeom>
            <a:solidFill>
              <a:srgbClr val="A0CC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225" normalizeH="0" baseline="0" noProof="0" dirty="0">
                  <a:ln>
                    <a:noFill/>
                  </a:ln>
                  <a:solidFill>
                    <a:srgbClr val="FF0000"/>
                  </a:solidFill>
                  <a:effectLst/>
                  <a:uLnTx/>
                  <a:uFillTx/>
                  <a:latin typeface="Times New Roman" panose="02020603050405020304" pitchFamily="18" charset="0"/>
                  <a:ea typeface="字魂189号-星岩乐黑体" panose="00000500000000000000" charset="-122"/>
                  <a:cs typeface="Times New Roman" panose="02020603050405020304" pitchFamily="18" charset="0"/>
                  <a:sym typeface="+mn-lt"/>
                </a:rPr>
                <a:t>Nhận xét bài viết</a:t>
              </a:r>
              <a:endParaRPr kumimoji="0" lang="zh-CN" altLang="en-US" sz="2400" b="1" i="0" u="none" strike="noStrike" kern="1200" cap="none" spc="-225" normalizeH="0" baseline="0" noProof="0" dirty="0">
                <a:ln>
                  <a:noFill/>
                </a:ln>
                <a:solidFill>
                  <a:srgbClr val="5F7700"/>
                </a:solidFill>
                <a:effectLst/>
                <a:uLnTx/>
                <a:uFillTx/>
                <a:latin typeface="Times New Roman" panose="02020603050405020304" pitchFamily="18" charset="0"/>
                <a:ea typeface="字魂189号-星岩乐黑体" panose="00000500000000000000" charset="-122"/>
                <a:cs typeface="Times New Roman" panose="02020603050405020304" pitchFamily="18" charset="0"/>
                <a:sym typeface="+mn-lt"/>
              </a:endParaRPr>
            </a:p>
          </p:txBody>
        </p:sp>
        <p:pic>
          <p:nvPicPr>
            <p:cNvPr id="31" name="图片 25" descr="卡通人物&#10;&#10;中度可信度描述已自动生成">
              <a:extLst>
                <a:ext uri="{FF2B5EF4-FFF2-40B4-BE49-F238E27FC236}">
                  <a16:creationId xmlns:a16="http://schemas.microsoft.com/office/drawing/2014/main" id="{59418777-3272-482B-9F8A-11CC76C65A56}"/>
                </a:ext>
              </a:extLst>
            </p:cNvPr>
            <p:cNvPicPr>
              <a:picLocks noChangeAspect="1"/>
            </p:cNvPicPr>
            <p:nvPr>
              <p:custDataLst>
                <p:tags r:id="rId1"/>
              </p:custDataLst>
            </p:nvPr>
          </p:nvPicPr>
          <p:blipFill>
            <a:blip r:embed="rId6" cstate="email"/>
            <a:stretch>
              <a:fillRect/>
            </a:stretch>
          </p:blipFill>
          <p:spPr>
            <a:xfrm rot="840000">
              <a:off x="-753" y="0"/>
              <a:ext cx="3581" cy="3581"/>
            </a:xfrm>
            <a:prstGeom prst="rect">
              <a:avLst/>
            </a:prstGeom>
          </p:spPr>
        </p:pic>
      </p:grpSp>
      <p:grpSp>
        <p:nvGrpSpPr>
          <p:cNvPr id="32" name="组合 15">
            <a:extLst>
              <a:ext uri="{FF2B5EF4-FFF2-40B4-BE49-F238E27FC236}">
                <a16:creationId xmlns:a16="http://schemas.microsoft.com/office/drawing/2014/main" id="{30236412-DD2B-4063-B1FC-FDF701960C50}"/>
              </a:ext>
            </a:extLst>
          </p:cNvPr>
          <p:cNvGrpSpPr/>
          <p:nvPr/>
        </p:nvGrpSpPr>
        <p:grpSpPr>
          <a:xfrm>
            <a:off x="2276868" y="2263482"/>
            <a:ext cx="5629275" cy="2710815"/>
            <a:chOff x="1020" y="3088"/>
            <a:chExt cx="11012" cy="5692"/>
          </a:xfrm>
        </p:grpSpPr>
        <p:sp>
          <p:nvSpPr>
            <p:cNvPr id="33" name="云形 14">
              <a:extLst>
                <a:ext uri="{FF2B5EF4-FFF2-40B4-BE49-F238E27FC236}">
                  <a16:creationId xmlns:a16="http://schemas.microsoft.com/office/drawing/2014/main" id="{67D3155A-7FFD-4438-8ED1-6C5985FD0FCC}"/>
                </a:ext>
              </a:extLst>
            </p:cNvPr>
            <p:cNvSpPr/>
            <p:nvPr/>
          </p:nvSpPr>
          <p:spPr>
            <a:xfrm>
              <a:off x="1220" y="3088"/>
              <a:ext cx="10812" cy="5692"/>
            </a:xfrm>
            <a:prstGeom prst="cloud">
              <a:avLst/>
            </a:prstGeom>
            <a:solidFill>
              <a:srgbClr val="5F77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nvGrpSpPr>
            <p:cNvPr id="34" name="组合 2">
              <a:extLst>
                <a:ext uri="{FF2B5EF4-FFF2-40B4-BE49-F238E27FC236}">
                  <a16:creationId xmlns:a16="http://schemas.microsoft.com/office/drawing/2014/main" id="{7DC96B48-B3B6-458F-92A5-AC323B7F9EAA}"/>
                </a:ext>
              </a:extLst>
            </p:cNvPr>
            <p:cNvGrpSpPr/>
            <p:nvPr/>
          </p:nvGrpSpPr>
          <p:grpSpPr>
            <a:xfrm>
              <a:off x="1020" y="3108"/>
              <a:ext cx="10812" cy="5432"/>
              <a:chOff x="1020" y="3108"/>
              <a:chExt cx="10812" cy="5432"/>
            </a:xfrm>
          </p:grpSpPr>
          <p:sp>
            <p:nvSpPr>
              <p:cNvPr id="35" name="云形 6">
                <a:extLst>
                  <a:ext uri="{FF2B5EF4-FFF2-40B4-BE49-F238E27FC236}">
                    <a16:creationId xmlns:a16="http://schemas.microsoft.com/office/drawing/2014/main" id="{78FE43F6-E486-489C-B1D3-A55479C6FF76}"/>
                  </a:ext>
                </a:extLst>
              </p:cNvPr>
              <p:cNvSpPr/>
              <p:nvPr/>
            </p:nvSpPr>
            <p:spPr>
              <a:xfrm>
                <a:off x="1020" y="3108"/>
                <a:ext cx="10812" cy="5432"/>
              </a:xfrm>
              <a:prstGeom prst="cloud">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Arial" pitchFamily="34" charset="0"/>
                  <a:ea typeface="等线" panose="02010600030101010101" pitchFamily="2" charset="-122"/>
                  <a:cs typeface="Arial" pitchFamily="34" charset="0"/>
                </a:endParaRPr>
              </a:p>
            </p:txBody>
          </p:sp>
          <p:sp>
            <p:nvSpPr>
              <p:cNvPr id="36" name="文本框 12">
                <a:extLst>
                  <a:ext uri="{FF2B5EF4-FFF2-40B4-BE49-F238E27FC236}">
                    <a16:creationId xmlns:a16="http://schemas.microsoft.com/office/drawing/2014/main" id="{D3004585-C94C-47CF-BD24-FD61E6E9639D}"/>
                  </a:ext>
                </a:extLst>
              </p:cNvPr>
              <p:cNvSpPr txBox="1"/>
              <p:nvPr/>
            </p:nvSpPr>
            <p:spPr>
              <a:xfrm>
                <a:off x="2279" y="4083"/>
                <a:ext cx="8079" cy="101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zh-CN" altLang="en-US" sz="1700" b="0" i="0" u="none" strike="noStrike" kern="1200" cap="none" spc="0" normalizeH="0" baseline="0" noProof="0" dirty="0">
                  <a:ln>
                    <a:noFill/>
                  </a:ln>
                  <a:solidFill>
                    <a:prstClr val="black"/>
                  </a:solidFill>
                  <a:effectLst/>
                  <a:uLnTx/>
                  <a:uFillTx/>
                  <a:latin typeface="思源黑体 CN Light" panose="020B0300000000000000" charset="-122"/>
                  <a:ea typeface="思源黑体 CN Light" panose="020B0300000000000000" charset="-122"/>
                  <a:cs typeface="+mn-cs"/>
                  <a:sym typeface="+mn-ea"/>
                </a:endParaRPr>
              </a:p>
            </p:txBody>
          </p:sp>
        </p:grpSp>
      </p:grpSp>
      <p:sp>
        <p:nvSpPr>
          <p:cNvPr id="37" name="TextBox 36">
            <a:extLst>
              <a:ext uri="{FF2B5EF4-FFF2-40B4-BE49-F238E27FC236}">
                <a16:creationId xmlns:a16="http://schemas.microsoft.com/office/drawing/2014/main" id="{54283BEB-9B0F-4811-8E4F-37F481B14AA8}"/>
              </a:ext>
            </a:extLst>
          </p:cNvPr>
          <p:cNvSpPr txBox="1"/>
          <p:nvPr/>
        </p:nvSpPr>
        <p:spPr>
          <a:xfrm>
            <a:off x="2632752" y="3104621"/>
            <a:ext cx="4480661" cy="830997"/>
          </a:xfrm>
          <a:prstGeom prst="rect">
            <a:avLst/>
          </a:prstGeom>
          <a:noFill/>
        </p:spPr>
        <p:txBody>
          <a:bodyPr wrap="square" lIns="91436" tIns="45718" rIns="91436" bIns="45718">
            <a:spAutoFit/>
          </a:body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rial" pitchFamily="34" charset="0"/>
                <a:ea typeface="微软雅黑"/>
                <a:cs typeface="Arial" pitchFamily="34" charset="0"/>
              </a:rPr>
              <a:t>Giáo viên nhận xét, đánh giá bài viết </a:t>
            </a:r>
          </a:p>
        </p:txBody>
      </p:sp>
      <p:pic>
        <p:nvPicPr>
          <p:cNvPr id="38" name="Picture 2">
            <a:extLst>
              <a:ext uri="{FF2B5EF4-FFF2-40B4-BE49-F238E27FC236}">
                <a16:creationId xmlns:a16="http://schemas.microsoft.com/office/drawing/2014/main" id="{E5C248BA-8C1C-4F84-92F7-2B7022BD9BBE}"/>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6667" b="92444" l="9778" r="89778">
                        <a14:foregroundMark x1="50667" y1="33778" x2="50667" y2="33778"/>
                        <a14:foregroundMark x1="50667" y1="33333" x2="50667" y2="33333"/>
                        <a14:foregroundMark x1="37333" y1="34222" x2="37333" y2="34222"/>
                        <a14:foregroundMark x1="38667" y1="36000" x2="38667" y2="36000"/>
                        <a14:foregroundMark x1="36444" y1="36000" x2="36444" y2="36000"/>
                      </a14:backgroundRemoval>
                    </a14:imgEffect>
                  </a14:imgLayer>
                </a14:imgProps>
              </a:ext>
              <a:ext uri="{28A0092B-C50C-407E-A947-70E740481C1C}">
                <a14:useLocalDpi xmlns:a14="http://schemas.microsoft.com/office/drawing/2010/main" val="0"/>
              </a:ext>
            </a:extLst>
          </a:blip>
          <a:srcRect/>
          <a:stretch>
            <a:fillRect/>
          </a:stretch>
        </p:blipFill>
        <p:spPr bwMode="auto">
          <a:xfrm>
            <a:off x="7906143" y="3292864"/>
            <a:ext cx="3245489" cy="3102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16303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randombar(horizontal)">
                                      <p:cBhvr>
                                        <p:cTn id="10" dur="500"/>
                                        <p:tgtEl>
                                          <p:spTgt spid="37"/>
                                        </p:tgtEl>
                                      </p:cBhvr>
                                    </p:animEffect>
                                  </p:childTnLst>
                                </p:cTn>
                              </p:par>
                              <p:par>
                                <p:cTn id="11" presetID="14" presetClass="entr" presetSubtype="1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randombar(horizontal)">
                                      <p:cBhvr>
                                        <p:cTn id="1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4"/>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171450" y="760285"/>
            <a:ext cx="11820525"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sp>
        <p:nvSpPr>
          <p:cNvPr id="51" name="圆角矩形 5">
            <a:extLst>
              <a:ext uri="{FF2B5EF4-FFF2-40B4-BE49-F238E27FC236}">
                <a16:creationId xmlns:a16="http://schemas.microsoft.com/office/drawing/2014/main" id="{1BD37D84-2AB0-4542-B0D3-0DD0EF8A2CBE}"/>
              </a:ext>
            </a:extLst>
          </p:cNvPr>
          <p:cNvSpPr/>
          <p:nvPr/>
        </p:nvSpPr>
        <p:spPr>
          <a:xfrm>
            <a:off x="1441652" y="369571"/>
            <a:ext cx="8083348" cy="769620"/>
          </a:xfrm>
          <a:prstGeom prst="roundRect">
            <a:avLst>
              <a:gd name="adj" fmla="val 50000"/>
            </a:avLst>
          </a:prstGeom>
          <a:solidFill>
            <a:schemeClr val="accent6">
              <a:lumMod val="20000"/>
              <a:lumOff val="80000"/>
            </a:schemeClr>
          </a:solidFill>
          <a:ln>
            <a:solidFill>
              <a:srgbClr val="C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rtlCol="0" anchor="ctr"/>
          <a:lstStyle/>
          <a:p>
            <a:pPr marL="0" marR="0" lvl="0" indent="0" defTabSz="914332" rtl="0" eaLnBrk="1" fontAlgn="auto" latinLnBrk="0" hangingPunct="1">
              <a:lnSpc>
                <a:spcPct val="100000"/>
              </a:lnSpc>
              <a:spcBef>
                <a:spcPts val="0"/>
              </a:spcBef>
              <a:spcAft>
                <a:spcPts val="0"/>
              </a:spcAft>
              <a:buClrTx/>
              <a:buSzTx/>
              <a:buFontTx/>
              <a:buNone/>
              <a:tabLst/>
              <a:defRPr/>
            </a:pPr>
            <a:r>
              <a:rPr lang="en-US" altLang="zh-CN" sz="3200" b="1" spc="-300" noProof="0" dirty="0">
                <a:solidFill>
                  <a:srgbClr val="FF0000"/>
                </a:solidFill>
                <a:latin typeface="Arial" pitchFamily="34" charset="0"/>
                <a:ea typeface="字魂189号-星岩乐黑体" panose="00000500000000000000" charset="-122"/>
                <a:cs typeface="Arial" pitchFamily="34" charset="0"/>
                <a:sym typeface="+mn-lt"/>
              </a:rPr>
              <a:t>2. </a:t>
            </a:r>
            <a:r>
              <a:rPr lang="en-US" altLang="zh-CN" sz="3200" b="1" spc="-300" noProof="0" dirty="0" err="1">
                <a:solidFill>
                  <a:srgbClr val="FF0000"/>
                </a:solidFill>
                <a:latin typeface="Arial" pitchFamily="34" charset="0"/>
                <a:ea typeface="字魂189号-星岩乐黑体" panose="00000500000000000000" charset="-122"/>
                <a:cs typeface="Arial" pitchFamily="34" charset="0"/>
                <a:sym typeface="+mn-lt"/>
              </a:rPr>
              <a:t>Chọn</a:t>
            </a:r>
            <a:r>
              <a:rPr lang="en-US" altLang="zh-CN" sz="3200" b="1" spc="-300" noProof="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noProof="0" dirty="0" err="1">
                <a:solidFill>
                  <a:srgbClr val="FF0000"/>
                </a:solidFill>
                <a:latin typeface="Arial" pitchFamily="34" charset="0"/>
                <a:ea typeface="字魂189号-星岩乐黑体" panose="00000500000000000000" charset="-122"/>
                <a:cs typeface="Arial" pitchFamily="34" charset="0"/>
                <a:sym typeface="+mn-lt"/>
              </a:rPr>
              <a:t>tiếng</a:t>
            </a:r>
            <a:r>
              <a:rPr lang="en-US" altLang="zh-CN" sz="3200" b="1" spc="-300" noProof="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noProof="0" dirty="0" err="1">
                <a:solidFill>
                  <a:srgbClr val="FF0000"/>
                </a:solidFill>
                <a:latin typeface="Arial" pitchFamily="34" charset="0"/>
                <a:ea typeface="字魂189号-星岩乐黑体" panose="00000500000000000000" charset="-122"/>
                <a:cs typeface="Arial" pitchFamily="34" charset="0"/>
                <a:sym typeface="+mn-lt"/>
              </a:rPr>
              <a:t>thích</a:t>
            </a:r>
            <a:r>
              <a:rPr lang="en-US" altLang="zh-CN" sz="3200" b="1" spc="-300" noProof="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noProof="0" dirty="0" err="1">
                <a:solidFill>
                  <a:srgbClr val="FF0000"/>
                </a:solidFill>
                <a:latin typeface="Arial" pitchFamily="34" charset="0"/>
                <a:ea typeface="字魂189号-星岩乐黑体" panose="00000500000000000000" charset="-122"/>
                <a:cs typeface="Arial" pitchFamily="34" charset="0"/>
                <a:sym typeface="+mn-lt"/>
              </a:rPr>
              <a:t>hợp</a:t>
            </a:r>
            <a:r>
              <a:rPr lang="en-US" altLang="zh-CN" sz="3200" b="1" spc="-300" noProof="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noProof="0" dirty="0" err="1">
                <a:solidFill>
                  <a:srgbClr val="FF0000"/>
                </a:solidFill>
                <a:latin typeface="Arial" pitchFamily="34" charset="0"/>
                <a:ea typeface="字魂189号-星岩乐黑体" panose="00000500000000000000" charset="-122"/>
                <a:cs typeface="Arial" pitchFamily="34" charset="0"/>
                <a:sym typeface="+mn-lt"/>
              </a:rPr>
              <a:t>thay</a:t>
            </a:r>
            <a:r>
              <a:rPr lang="en-US" altLang="zh-CN" sz="3200" b="1" spc="-300" noProof="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noProof="0" dirty="0" err="1">
                <a:solidFill>
                  <a:srgbClr val="FF0000"/>
                </a:solidFill>
                <a:latin typeface="Arial" pitchFamily="34" charset="0"/>
                <a:ea typeface="字魂189号-星岩乐黑体" panose="00000500000000000000" charset="-122"/>
                <a:cs typeface="Arial" pitchFamily="34" charset="0"/>
                <a:sym typeface="+mn-lt"/>
              </a:rPr>
              <a:t>cho</a:t>
            </a:r>
            <a:r>
              <a:rPr lang="en-US" altLang="zh-CN" sz="3200" b="1" spc="-300" noProof="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noProof="0" dirty="0" err="1">
                <a:solidFill>
                  <a:srgbClr val="FF0000"/>
                </a:solidFill>
                <a:latin typeface="Arial" pitchFamily="34" charset="0"/>
                <a:ea typeface="字魂189号-星岩乐黑体" panose="00000500000000000000" charset="-122"/>
                <a:cs typeface="Arial" pitchFamily="34" charset="0"/>
                <a:sym typeface="+mn-lt"/>
              </a:rPr>
              <a:t>bông</a:t>
            </a:r>
            <a:r>
              <a:rPr lang="en-US" altLang="zh-CN" sz="3200" b="1" spc="-300" noProof="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noProof="0" dirty="0" err="1">
                <a:solidFill>
                  <a:srgbClr val="FF0000"/>
                </a:solidFill>
                <a:latin typeface="Arial" pitchFamily="34" charset="0"/>
                <a:ea typeface="字魂189号-星岩乐黑体" panose="00000500000000000000" charset="-122"/>
                <a:cs typeface="Arial" pitchFamily="34" charset="0"/>
                <a:sym typeface="+mn-lt"/>
              </a:rPr>
              <a:t>hoa</a:t>
            </a:r>
            <a:endParaRPr kumimoji="0" lang="en-US" altLang="zh-CN" sz="3200" b="1" i="0" u="none" strike="noStrike" kern="1200" cap="none" spc="-300" normalizeH="0" baseline="0" noProof="0" dirty="0">
              <a:ln>
                <a:noFill/>
              </a:ln>
              <a:solidFill>
                <a:srgbClr val="FF0000"/>
              </a:solidFill>
              <a:effectLst/>
              <a:uLnTx/>
              <a:uFillTx/>
              <a:latin typeface="Arial" pitchFamily="34" charset="0"/>
              <a:ea typeface="字魂189号-星岩乐黑体" panose="00000500000000000000" charset="-122"/>
              <a:cs typeface="Arial" pitchFamily="34" charset="0"/>
              <a:sym typeface="+mn-lt"/>
            </a:endParaRPr>
          </a:p>
        </p:txBody>
      </p:sp>
      <p:pic>
        <p:nvPicPr>
          <p:cNvPr id="52" name="图片 25" descr="卡通人物&#10;&#10;中度可信度描述已自动生成">
            <a:extLst>
              <a:ext uri="{FF2B5EF4-FFF2-40B4-BE49-F238E27FC236}">
                <a16:creationId xmlns:a16="http://schemas.microsoft.com/office/drawing/2014/main" id="{D6BCE53D-D38C-4734-A2D0-FC0702E8C15B}"/>
              </a:ext>
            </a:extLst>
          </p:cNvPr>
          <p:cNvPicPr>
            <a:picLocks noChangeAspect="1"/>
          </p:cNvPicPr>
          <p:nvPr>
            <p:custDataLst>
              <p:tags r:id="rId1"/>
            </p:custDataLst>
          </p:nvPr>
        </p:nvPicPr>
        <p:blipFill>
          <a:blip r:embed="rId6" cstate="email"/>
          <a:stretch>
            <a:fillRect/>
          </a:stretch>
        </p:blipFill>
        <p:spPr>
          <a:xfrm rot="840000">
            <a:off x="-155070" y="-178432"/>
            <a:ext cx="2212876" cy="2273935"/>
          </a:xfrm>
          <a:prstGeom prst="rect">
            <a:avLst/>
          </a:prstGeom>
        </p:spPr>
      </p:pic>
      <p:pic>
        <p:nvPicPr>
          <p:cNvPr id="30" name="Picture 29">
            <a:extLst>
              <a:ext uri="{FF2B5EF4-FFF2-40B4-BE49-F238E27FC236}">
                <a16:creationId xmlns:a16="http://schemas.microsoft.com/office/drawing/2014/main" id="{C8D285DF-D8DA-4EEB-B8BD-64ACCFCBFB3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76094" y="540067"/>
            <a:ext cx="529809" cy="381964"/>
          </a:xfrm>
          <a:prstGeom prst="rect">
            <a:avLst/>
          </a:prstGeom>
        </p:spPr>
      </p:pic>
      <p:sp>
        <p:nvSpPr>
          <p:cNvPr id="2" name="TextBox 1">
            <a:extLst>
              <a:ext uri="{FF2B5EF4-FFF2-40B4-BE49-F238E27FC236}">
                <a16:creationId xmlns:a16="http://schemas.microsoft.com/office/drawing/2014/main" id="{AEE382C3-D6D9-4243-AB05-05F02638E514}"/>
              </a:ext>
            </a:extLst>
          </p:cNvPr>
          <p:cNvSpPr txBox="1"/>
          <p:nvPr/>
        </p:nvSpPr>
        <p:spPr>
          <a:xfrm>
            <a:off x="76199" y="2286000"/>
            <a:ext cx="2486025" cy="584775"/>
          </a:xfrm>
          <a:prstGeom prst="rect">
            <a:avLst/>
          </a:prstGeom>
          <a:noFill/>
        </p:spPr>
        <p:txBody>
          <a:bodyPr wrap="square" rtlCol="0">
            <a:spAutoFit/>
          </a:bodyPr>
          <a:lstStyle/>
          <a:p>
            <a:r>
              <a:rPr lang="en-US" sz="3200" dirty="0"/>
              <a:t>- </a:t>
            </a:r>
            <a:r>
              <a:rPr lang="en-US" sz="3200" dirty="0" err="1"/>
              <a:t>chiều</a:t>
            </a:r>
            <a:r>
              <a:rPr lang="en-US" sz="3200" dirty="0"/>
              <a:t>/</a:t>
            </a:r>
            <a:r>
              <a:rPr lang="en-US" sz="3200" dirty="0" err="1"/>
              <a:t>triều</a:t>
            </a:r>
            <a:endParaRPr lang="en-US" sz="3200" dirty="0"/>
          </a:p>
        </p:txBody>
      </p:sp>
      <p:sp>
        <p:nvSpPr>
          <p:cNvPr id="32" name="TextBox 31">
            <a:extLst>
              <a:ext uri="{FF2B5EF4-FFF2-40B4-BE49-F238E27FC236}">
                <a16:creationId xmlns:a16="http://schemas.microsoft.com/office/drawing/2014/main" id="{72338F88-4A30-411E-A3B7-2A4E9E1514F6}"/>
              </a:ext>
            </a:extLst>
          </p:cNvPr>
          <p:cNvSpPr txBox="1"/>
          <p:nvPr/>
        </p:nvSpPr>
        <p:spPr>
          <a:xfrm>
            <a:off x="161925" y="3419475"/>
            <a:ext cx="1790700" cy="584775"/>
          </a:xfrm>
          <a:prstGeom prst="rect">
            <a:avLst/>
          </a:prstGeom>
          <a:noFill/>
        </p:spPr>
        <p:txBody>
          <a:bodyPr wrap="square" rtlCol="0">
            <a:spAutoFit/>
          </a:bodyPr>
          <a:lstStyle/>
          <a:p>
            <a:r>
              <a:rPr lang="en-US" sz="3200" dirty="0"/>
              <a:t>- </a:t>
            </a:r>
            <a:r>
              <a:rPr lang="en-US" sz="3200" dirty="0" err="1"/>
              <a:t>chở</a:t>
            </a:r>
            <a:r>
              <a:rPr lang="en-US" sz="3200" dirty="0"/>
              <a:t>/</a:t>
            </a:r>
            <a:r>
              <a:rPr lang="en-US" sz="3200" dirty="0" err="1"/>
              <a:t>trở</a:t>
            </a:r>
            <a:endParaRPr lang="en-US" sz="3200" dirty="0"/>
          </a:p>
        </p:txBody>
      </p:sp>
      <p:sp>
        <p:nvSpPr>
          <p:cNvPr id="34" name="Rounded Rectangle 1">
            <a:extLst>
              <a:ext uri="{FF2B5EF4-FFF2-40B4-BE49-F238E27FC236}">
                <a16:creationId xmlns:a16="http://schemas.microsoft.com/office/drawing/2014/main" id="{14C3034E-761A-40EA-A4B2-B7AC08E79DBC}"/>
              </a:ext>
            </a:extLst>
          </p:cNvPr>
          <p:cNvSpPr/>
          <p:nvPr/>
        </p:nvSpPr>
        <p:spPr>
          <a:xfrm>
            <a:off x="2438400" y="2114550"/>
            <a:ext cx="1794837" cy="732860"/>
          </a:xfrm>
          <a:prstGeom prst="roundRect">
            <a:avLst>
              <a:gd name="adj" fmla="val 33019"/>
            </a:avLst>
          </a:prstGeom>
          <a:solidFill>
            <a:schemeClr val="accent4">
              <a:lumMod val="20000"/>
              <a:lumOff val="8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spcCol="0" rtlCol="0" anchor="ctr"/>
          <a:lstStyle/>
          <a:p>
            <a:pPr marL="0" marR="0" lvl="0" indent="0" algn="just" defTabSz="914332" rtl="0" eaLnBrk="1" fontAlgn="auto" latinLnBrk="0" hangingPunct="1">
              <a:lnSpc>
                <a:spcPct val="100000"/>
              </a:lnSpc>
              <a:spcBef>
                <a:spcPts val="0"/>
              </a:spcBef>
              <a:spcAft>
                <a:spcPts val="0"/>
              </a:spcAft>
              <a:buClrTx/>
              <a:buSzTx/>
              <a:buFontTx/>
              <a:buNone/>
              <a:tabLst>
                <a:tab pos="304776" algn="l"/>
              </a:tabLst>
              <a:defRPr/>
            </a:pPr>
            <a:r>
              <a:rPr kumimoji="0" lang="en-US" sz="2800" b="0" i="0" u="none" strike="noStrike" kern="1200" cap="none" spc="0" normalizeH="0" baseline="0" noProof="0" dirty="0" err="1">
                <a:ln>
                  <a:noFill/>
                </a:ln>
                <a:solidFill>
                  <a:prstClr val="black"/>
                </a:solidFill>
                <a:effectLst/>
                <a:uLnTx/>
                <a:uFillTx/>
                <a:cs typeface="Arial" pitchFamily="34" charset="0"/>
              </a:rPr>
              <a:t>nắng</a:t>
            </a:r>
            <a:endParaRPr kumimoji="0" lang="en-US" sz="2800" b="0" i="0" u="none" strike="noStrike" kern="1200" cap="none" spc="0" normalizeH="0" baseline="0" noProof="0" dirty="0">
              <a:ln>
                <a:noFill/>
              </a:ln>
              <a:solidFill>
                <a:prstClr val="black"/>
              </a:solidFill>
              <a:effectLst/>
              <a:uLnTx/>
              <a:uFillTx/>
              <a:cs typeface="Arial" pitchFamily="34" charset="0"/>
            </a:endParaRPr>
          </a:p>
        </p:txBody>
      </p:sp>
      <p:sp>
        <p:nvSpPr>
          <p:cNvPr id="35" name="Rounded Rectangle 21">
            <a:extLst>
              <a:ext uri="{FF2B5EF4-FFF2-40B4-BE49-F238E27FC236}">
                <a16:creationId xmlns:a16="http://schemas.microsoft.com/office/drawing/2014/main" id="{2FB5D391-9EAE-461E-A572-CE93A0135ABF}"/>
              </a:ext>
            </a:extLst>
          </p:cNvPr>
          <p:cNvSpPr/>
          <p:nvPr/>
        </p:nvSpPr>
        <p:spPr>
          <a:xfrm>
            <a:off x="2474521" y="3412555"/>
            <a:ext cx="1794837" cy="732860"/>
          </a:xfrm>
          <a:prstGeom prst="roundRect">
            <a:avLst>
              <a:gd name="adj" fmla="val 33019"/>
            </a:avLst>
          </a:prstGeom>
          <a:solidFill>
            <a:schemeClr val="accent4">
              <a:lumMod val="20000"/>
              <a:lumOff val="8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spcCol="0" rtlCol="0" anchor="ctr"/>
          <a:lstStyle/>
          <a:p>
            <a:pPr marL="0" marR="0" lvl="0" indent="0" defTabSz="914332" rtl="0" eaLnBrk="1" fontAlgn="auto" latinLnBrk="0" hangingPunct="1">
              <a:lnSpc>
                <a:spcPct val="100000"/>
              </a:lnSpc>
              <a:spcBef>
                <a:spcPts val="0"/>
              </a:spcBef>
              <a:spcAft>
                <a:spcPts val="0"/>
              </a:spcAft>
              <a:buClrTx/>
              <a:buSzTx/>
              <a:buFontTx/>
              <a:buNone/>
              <a:tabLst>
                <a:tab pos="304776" algn="l"/>
              </a:tabLst>
              <a:defRPr/>
            </a:pPr>
            <a:r>
              <a:rPr kumimoji="0" lang="en-US" sz="2800" b="0" i="0" u="none" strike="noStrike" kern="1200" cap="none" spc="0" normalizeH="0" baseline="0" noProof="0" dirty="0" err="1">
                <a:ln>
                  <a:noFill/>
                </a:ln>
                <a:solidFill>
                  <a:prstClr val="black"/>
                </a:solidFill>
                <a:effectLst/>
                <a:uLnTx/>
                <a:uFillTx/>
                <a:cs typeface="Arial" pitchFamily="34" charset="0"/>
              </a:rPr>
              <a:t>che</a:t>
            </a:r>
            <a:endParaRPr kumimoji="0" lang="en-US" sz="2800" b="0" i="0" u="none" strike="noStrike" kern="1200" cap="none" spc="0" normalizeH="0" baseline="0" noProof="0" dirty="0">
              <a:ln>
                <a:noFill/>
              </a:ln>
              <a:solidFill>
                <a:prstClr val="black"/>
              </a:solidFill>
              <a:effectLst/>
              <a:uLnTx/>
              <a:uFillTx/>
              <a:cs typeface="Arial" pitchFamily="34" charset="0"/>
            </a:endParaRPr>
          </a:p>
        </p:txBody>
      </p:sp>
      <p:pic>
        <p:nvPicPr>
          <p:cNvPr id="36" name="Picture 35">
            <a:extLst>
              <a:ext uri="{FF2B5EF4-FFF2-40B4-BE49-F238E27FC236}">
                <a16:creationId xmlns:a16="http://schemas.microsoft.com/office/drawing/2014/main" id="{3E07001E-EEA3-48F3-967C-A1B1702BC14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95473" y="3647654"/>
            <a:ext cx="505337" cy="364321"/>
          </a:xfrm>
          <a:prstGeom prst="rect">
            <a:avLst/>
          </a:prstGeom>
        </p:spPr>
      </p:pic>
      <p:pic>
        <p:nvPicPr>
          <p:cNvPr id="37" name="Picture 36">
            <a:extLst>
              <a:ext uri="{FF2B5EF4-FFF2-40B4-BE49-F238E27FC236}">
                <a16:creationId xmlns:a16="http://schemas.microsoft.com/office/drawing/2014/main" id="{8D0CF3BA-55E6-426C-AED3-C793B1FFE86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69269" y="2355344"/>
            <a:ext cx="505337" cy="364321"/>
          </a:xfrm>
          <a:prstGeom prst="rect">
            <a:avLst/>
          </a:prstGeom>
        </p:spPr>
      </p:pic>
      <p:sp>
        <p:nvSpPr>
          <p:cNvPr id="38" name="Rounded Rectangle 24">
            <a:extLst>
              <a:ext uri="{FF2B5EF4-FFF2-40B4-BE49-F238E27FC236}">
                <a16:creationId xmlns:a16="http://schemas.microsoft.com/office/drawing/2014/main" id="{ED3C06D3-0095-434C-BC55-F8F1401F3E0E}"/>
              </a:ext>
            </a:extLst>
          </p:cNvPr>
          <p:cNvSpPr/>
          <p:nvPr/>
        </p:nvSpPr>
        <p:spPr>
          <a:xfrm>
            <a:off x="4886437" y="2114550"/>
            <a:ext cx="1904888" cy="732860"/>
          </a:xfrm>
          <a:prstGeom prst="roundRect">
            <a:avLst>
              <a:gd name="adj" fmla="val 33019"/>
            </a:avLst>
          </a:prstGeom>
          <a:solidFill>
            <a:schemeClr val="accent4">
              <a:lumMod val="20000"/>
              <a:lumOff val="8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spcCol="0" rtlCol="0" anchor="ctr"/>
          <a:lstStyle/>
          <a:p>
            <a:pPr marL="0" marR="0" lvl="0" indent="0" algn="just" defTabSz="914332" rtl="0" eaLnBrk="1" fontAlgn="auto" latinLnBrk="0" hangingPunct="1">
              <a:lnSpc>
                <a:spcPct val="100000"/>
              </a:lnSpc>
              <a:spcBef>
                <a:spcPts val="0"/>
              </a:spcBef>
              <a:spcAft>
                <a:spcPts val="0"/>
              </a:spcAft>
              <a:buClrTx/>
              <a:buSzTx/>
              <a:buFontTx/>
              <a:buNone/>
              <a:tabLst>
                <a:tab pos="304776" algn="l"/>
              </a:tabLst>
              <a:defRPr/>
            </a:pPr>
            <a:r>
              <a:rPr kumimoji="0" lang="en-US" sz="2800" b="0" i="0" u="none" strike="noStrike" kern="1200" cap="none" spc="0" normalizeH="0" baseline="0" noProof="0" dirty="0" err="1">
                <a:ln>
                  <a:noFill/>
                </a:ln>
                <a:solidFill>
                  <a:prstClr val="black"/>
                </a:solidFill>
                <a:effectLst/>
                <a:uLnTx/>
                <a:uFillTx/>
                <a:cs typeface="Arial" pitchFamily="34" charset="0"/>
              </a:rPr>
              <a:t>thủy</a:t>
            </a:r>
            <a:endParaRPr kumimoji="0" lang="en-US" sz="2800" b="0" i="0" u="none" strike="noStrike" kern="1200" cap="none" spc="0" normalizeH="0" baseline="0" noProof="0" dirty="0">
              <a:ln>
                <a:noFill/>
              </a:ln>
              <a:solidFill>
                <a:prstClr val="black"/>
              </a:solidFill>
              <a:effectLst/>
              <a:uLnTx/>
              <a:uFillTx/>
              <a:cs typeface="Arial" pitchFamily="34" charset="0"/>
            </a:endParaRPr>
          </a:p>
        </p:txBody>
      </p:sp>
      <p:pic>
        <p:nvPicPr>
          <p:cNvPr id="39" name="Picture 38">
            <a:extLst>
              <a:ext uri="{FF2B5EF4-FFF2-40B4-BE49-F238E27FC236}">
                <a16:creationId xmlns:a16="http://schemas.microsoft.com/office/drawing/2014/main" id="{6333D3DB-40E6-40FF-800F-C99855F7ACC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04623" y="2267490"/>
            <a:ext cx="505337" cy="364321"/>
          </a:xfrm>
          <a:prstGeom prst="rect">
            <a:avLst/>
          </a:prstGeom>
        </p:spPr>
      </p:pic>
      <p:sp>
        <p:nvSpPr>
          <p:cNvPr id="40" name="Rounded Rectangle 40">
            <a:extLst>
              <a:ext uri="{FF2B5EF4-FFF2-40B4-BE49-F238E27FC236}">
                <a16:creationId xmlns:a16="http://schemas.microsoft.com/office/drawing/2014/main" id="{8784B002-0B8E-457E-9F8F-4512AE82D7B2}"/>
              </a:ext>
            </a:extLst>
          </p:cNvPr>
          <p:cNvSpPr/>
          <p:nvPr/>
        </p:nvSpPr>
        <p:spPr>
          <a:xfrm>
            <a:off x="4797509" y="3405155"/>
            <a:ext cx="1993816" cy="732860"/>
          </a:xfrm>
          <a:prstGeom prst="roundRect">
            <a:avLst>
              <a:gd name="adj" fmla="val 33019"/>
            </a:avLst>
          </a:prstGeom>
          <a:solidFill>
            <a:schemeClr val="accent4">
              <a:lumMod val="20000"/>
              <a:lumOff val="8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spcCol="0" rtlCol="0" anchor="ctr"/>
          <a:lstStyle/>
          <a:p>
            <a:pPr marL="0" marR="0" lvl="0" indent="0" algn="r" defTabSz="914332" rtl="0" eaLnBrk="1" fontAlgn="auto" latinLnBrk="0" hangingPunct="1">
              <a:lnSpc>
                <a:spcPct val="100000"/>
              </a:lnSpc>
              <a:spcBef>
                <a:spcPts val="0"/>
              </a:spcBef>
              <a:spcAft>
                <a:spcPts val="0"/>
              </a:spcAft>
              <a:buClrTx/>
              <a:buSzTx/>
              <a:buFontTx/>
              <a:buNone/>
              <a:tabLst>
                <a:tab pos="304776" algn="l"/>
              </a:tabLst>
              <a:defRPr/>
            </a:pPr>
            <a:r>
              <a:rPr lang="en-US" sz="2800" dirty="0" err="1">
                <a:solidFill>
                  <a:prstClr val="black"/>
                </a:solidFill>
                <a:cs typeface="Arial" pitchFamily="34" charset="0"/>
              </a:rPr>
              <a:t>thành</a:t>
            </a:r>
            <a:endParaRPr kumimoji="0" lang="en-US" sz="2800" b="0" i="0" u="none" strike="noStrike" kern="1200" cap="none" spc="0" normalizeH="0" baseline="0" noProof="0" dirty="0">
              <a:ln>
                <a:noFill/>
              </a:ln>
              <a:solidFill>
                <a:prstClr val="black"/>
              </a:solidFill>
              <a:effectLst/>
              <a:uLnTx/>
              <a:uFillTx/>
              <a:cs typeface="Arial" pitchFamily="34" charset="0"/>
            </a:endParaRPr>
          </a:p>
        </p:txBody>
      </p:sp>
      <p:pic>
        <p:nvPicPr>
          <p:cNvPr id="41" name="Picture 40">
            <a:extLst>
              <a:ext uri="{FF2B5EF4-FFF2-40B4-BE49-F238E27FC236}">
                <a16:creationId xmlns:a16="http://schemas.microsoft.com/office/drawing/2014/main" id="{50D2C0F4-AFEF-466D-8523-6179EF9D169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60105" y="3569239"/>
            <a:ext cx="505337" cy="364321"/>
          </a:xfrm>
          <a:prstGeom prst="rect">
            <a:avLst/>
          </a:prstGeom>
        </p:spPr>
      </p:pic>
      <p:sp>
        <p:nvSpPr>
          <p:cNvPr id="42" name="Rounded Rectangle 42">
            <a:extLst>
              <a:ext uri="{FF2B5EF4-FFF2-40B4-BE49-F238E27FC236}">
                <a16:creationId xmlns:a16="http://schemas.microsoft.com/office/drawing/2014/main" id="{63F3D359-3CC4-4381-9AB9-6563D29E45F2}"/>
              </a:ext>
            </a:extLst>
          </p:cNvPr>
          <p:cNvSpPr/>
          <p:nvPr/>
        </p:nvSpPr>
        <p:spPr>
          <a:xfrm>
            <a:off x="7222817" y="2144087"/>
            <a:ext cx="1794837" cy="732860"/>
          </a:xfrm>
          <a:prstGeom prst="roundRect">
            <a:avLst>
              <a:gd name="adj" fmla="val 33019"/>
            </a:avLst>
          </a:prstGeom>
          <a:solidFill>
            <a:schemeClr val="accent4">
              <a:lumMod val="20000"/>
              <a:lumOff val="8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spcCol="0" rtlCol="0" anchor="ctr"/>
          <a:lstStyle/>
          <a:p>
            <a:pPr marL="0" marR="0" lvl="0" indent="0" algn="just" defTabSz="914332" rtl="0" eaLnBrk="1" fontAlgn="auto" latinLnBrk="0" hangingPunct="1">
              <a:lnSpc>
                <a:spcPct val="100000"/>
              </a:lnSpc>
              <a:spcBef>
                <a:spcPts val="0"/>
              </a:spcBef>
              <a:spcAft>
                <a:spcPts val="0"/>
              </a:spcAft>
              <a:buClrTx/>
              <a:buSzTx/>
              <a:buFontTx/>
              <a:buNone/>
              <a:tabLst>
                <a:tab pos="304776" algn="l"/>
              </a:tabLst>
              <a:defRPr/>
            </a:pPr>
            <a:r>
              <a:rPr lang="en-US" sz="2800" dirty="0">
                <a:solidFill>
                  <a:prstClr val="black"/>
                </a:solidFill>
                <a:cs typeface="Arial" pitchFamily="34" charset="0"/>
              </a:rPr>
              <a:t>           </a:t>
            </a:r>
            <a:r>
              <a:rPr lang="en-US" sz="2800" dirty="0" err="1">
                <a:solidFill>
                  <a:prstClr val="black"/>
                </a:solidFill>
                <a:cs typeface="Arial" pitchFamily="34" charset="0"/>
              </a:rPr>
              <a:t>đại</a:t>
            </a:r>
            <a:endParaRPr kumimoji="0" lang="en-US" sz="2800" b="0" i="0" u="none" strike="noStrike" kern="1200" cap="none" spc="0" normalizeH="0" baseline="0" noProof="0" dirty="0">
              <a:ln>
                <a:noFill/>
              </a:ln>
              <a:solidFill>
                <a:prstClr val="black"/>
              </a:solidFill>
              <a:effectLst/>
              <a:uLnTx/>
              <a:uFillTx/>
              <a:cs typeface="Arial" pitchFamily="34" charset="0"/>
            </a:endParaRPr>
          </a:p>
        </p:txBody>
      </p:sp>
      <p:pic>
        <p:nvPicPr>
          <p:cNvPr id="43" name="Picture 42">
            <a:extLst>
              <a:ext uri="{FF2B5EF4-FFF2-40B4-BE49-F238E27FC236}">
                <a16:creationId xmlns:a16="http://schemas.microsoft.com/office/drawing/2014/main" id="{6A9BCAB7-63D3-4C3C-A113-430794D680E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65374" y="2328955"/>
            <a:ext cx="505337" cy="364321"/>
          </a:xfrm>
          <a:prstGeom prst="rect">
            <a:avLst/>
          </a:prstGeom>
        </p:spPr>
      </p:pic>
      <p:sp>
        <p:nvSpPr>
          <p:cNvPr id="44" name="Rounded Rectangle 44">
            <a:extLst>
              <a:ext uri="{FF2B5EF4-FFF2-40B4-BE49-F238E27FC236}">
                <a16:creationId xmlns:a16="http://schemas.microsoft.com/office/drawing/2014/main" id="{F521CE9B-2FA7-4BCB-A6D1-1AB16BE9FEE3}"/>
              </a:ext>
            </a:extLst>
          </p:cNvPr>
          <p:cNvSpPr/>
          <p:nvPr/>
        </p:nvSpPr>
        <p:spPr>
          <a:xfrm>
            <a:off x="7239546" y="3384373"/>
            <a:ext cx="1794837" cy="732860"/>
          </a:xfrm>
          <a:prstGeom prst="roundRect">
            <a:avLst>
              <a:gd name="adj" fmla="val 33019"/>
            </a:avLst>
          </a:prstGeom>
          <a:solidFill>
            <a:schemeClr val="accent4">
              <a:lumMod val="20000"/>
              <a:lumOff val="8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spcCol="0" rtlCol="0" anchor="ctr"/>
          <a:lstStyle/>
          <a:p>
            <a:pPr marL="0" marR="0" lvl="0" indent="0" algn="r" defTabSz="914332" rtl="0" eaLnBrk="1" fontAlgn="auto" latinLnBrk="0" hangingPunct="1">
              <a:lnSpc>
                <a:spcPct val="100000"/>
              </a:lnSpc>
              <a:spcBef>
                <a:spcPts val="0"/>
              </a:spcBef>
              <a:spcAft>
                <a:spcPts val="0"/>
              </a:spcAft>
              <a:buClrTx/>
              <a:buSzTx/>
              <a:buFontTx/>
              <a:buNone/>
              <a:tabLst>
                <a:tab pos="304776" algn="l"/>
              </a:tabLst>
              <a:defRPr/>
            </a:pPr>
            <a:r>
              <a:rPr kumimoji="0" lang="en-US" sz="2800" b="0" i="0" u="none" strike="noStrike" kern="1200" cap="none" spc="0" normalizeH="0" baseline="0" noProof="0" dirty="0" err="1">
                <a:ln>
                  <a:noFill/>
                </a:ln>
                <a:solidFill>
                  <a:prstClr val="black"/>
                </a:solidFill>
                <a:effectLst/>
                <a:uLnTx/>
                <a:uFillTx/>
                <a:cs typeface="Arial" pitchFamily="34" charset="0"/>
              </a:rPr>
              <a:t>hàng</a:t>
            </a:r>
            <a:endParaRPr kumimoji="0" lang="en-US" sz="2800" b="0" i="0" u="none" strike="noStrike" kern="1200" cap="none" spc="0" normalizeH="0" baseline="0" noProof="0" dirty="0">
              <a:ln>
                <a:noFill/>
              </a:ln>
              <a:solidFill>
                <a:prstClr val="black"/>
              </a:solidFill>
              <a:effectLst/>
              <a:uLnTx/>
              <a:uFillTx/>
              <a:cs typeface="Arial" pitchFamily="34" charset="0"/>
            </a:endParaRPr>
          </a:p>
        </p:txBody>
      </p:sp>
      <p:sp>
        <p:nvSpPr>
          <p:cNvPr id="45" name="Rounded Rectangle 45">
            <a:extLst>
              <a:ext uri="{FF2B5EF4-FFF2-40B4-BE49-F238E27FC236}">
                <a16:creationId xmlns:a16="http://schemas.microsoft.com/office/drawing/2014/main" id="{40B28CE1-E7AF-4E9E-98D6-C80D192356D0}"/>
              </a:ext>
            </a:extLst>
          </p:cNvPr>
          <p:cNvSpPr/>
          <p:nvPr/>
        </p:nvSpPr>
        <p:spPr>
          <a:xfrm>
            <a:off x="9420225" y="2134562"/>
            <a:ext cx="2286000" cy="732860"/>
          </a:xfrm>
          <a:prstGeom prst="roundRect">
            <a:avLst>
              <a:gd name="adj" fmla="val 33019"/>
            </a:avLst>
          </a:prstGeom>
          <a:solidFill>
            <a:schemeClr val="accent4">
              <a:lumMod val="20000"/>
              <a:lumOff val="8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spcCol="0" rtlCol="0" anchor="ctr"/>
          <a:lstStyle/>
          <a:p>
            <a:pPr marL="0" marR="0" lvl="0" indent="0" algn="just" defTabSz="914332" rtl="0" eaLnBrk="1" fontAlgn="auto" latinLnBrk="0" hangingPunct="1">
              <a:lnSpc>
                <a:spcPct val="100000"/>
              </a:lnSpc>
              <a:spcBef>
                <a:spcPts val="0"/>
              </a:spcBef>
              <a:spcAft>
                <a:spcPts val="0"/>
              </a:spcAft>
              <a:buClrTx/>
              <a:buSzTx/>
              <a:buFontTx/>
              <a:buNone/>
              <a:tabLst>
                <a:tab pos="304776" algn="l"/>
              </a:tabLst>
              <a:defRPr/>
            </a:pPr>
            <a:r>
              <a:rPr kumimoji="0" lang="en-US" sz="2800" b="0" i="0" u="none" strike="noStrike" kern="1200" cap="none" spc="0" normalizeH="0" noProof="0" dirty="0">
                <a:ln>
                  <a:noFill/>
                </a:ln>
                <a:solidFill>
                  <a:prstClr val="black"/>
                </a:solidFill>
                <a:effectLst/>
                <a:uLnTx/>
                <a:uFillTx/>
                <a:cs typeface="Arial" pitchFamily="34" charset="0"/>
              </a:rPr>
              <a:t>          </a:t>
            </a:r>
            <a:r>
              <a:rPr kumimoji="0" lang="en-US" sz="2800" b="0" i="0" u="none" strike="noStrike" kern="1200" cap="none" spc="0" normalizeH="0" noProof="0" dirty="0" err="1">
                <a:ln>
                  <a:noFill/>
                </a:ln>
                <a:solidFill>
                  <a:prstClr val="black"/>
                </a:solidFill>
                <a:effectLst/>
                <a:uLnTx/>
                <a:uFillTx/>
                <a:cs typeface="Arial" pitchFamily="34" charset="0"/>
              </a:rPr>
              <a:t>chuộng</a:t>
            </a:r>
            <a:endParaRPr kumimoji="0" lang="en-US" sz="2800" b="0" i="0" u="none" strike="noStrike" kern="1200" cap="none" spc="0" normalizeH="0" baseline="0" noProof="0" dirty="0">
              <a:ln>
                <a:noFill/>
              </a:ln>
              <a:solidFill>
                <a:prstClr val="black"/>
              </a:solidFill>
              <a:effectLst/>
              <a:uLnTx/>
              <a:uFillTx/>
              <a:cs typeface="Arial" pitchFamily="34" charset="0"/>
            </a:endParaRPr>
          </a:p>
        </p:txBody>
      </p:sp>
      <p:sp>
        <p:nvSpPr>
          <p:cNvPr id="46" name="Rounded Rectangle 46">
            <a:extLst>
              <a:ext uri="{FF2B5EF4-FFF2-40B4-BE49-F238E27FC236}">
                <a16:creationId xmlns:a16="http://schemas.microsoft.com/office/drawing/2014/main" id="{59820371-9114-4D86-8A1E-542C8F62A6DC}"/>
              </a:ext>
            </a:extLst>
          </p:cNvPr>
          <p:cNvSpPr/>
          <p:nvPr/>
        </p:nvSpPr>
        <p:spPr>
          <a:xfrm>
            <a:off x="9753292" y="3386585"/>
            <a:ext cx="1794837" cy="732860"/>
          </a:xfrm>
          <a:prstGeom prst="roundRect">
            <a:avLst>
              <a:gd name="adj" fmla="val 33019"/>
            </a:avLst>
          </a:prstGeom>
          <a:solidFill>
            <a:schemeClr val="accent4">
              <a:lumMod val="20000"/>
              <a:lumOff val="8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spcCol="0" rtlCol="0" anchor="ctr"/>
          <a:lstStyle/>
          <a:p>
            <a:pPr marL="0" marR="0" lvl="0" indent="0" algn="r" defTabSz="914332" rtl="0" eaLnBrk="1" fontAlgn="auto" latinLnBrk="0" hangingPunct="1">
              <a:lnSpc>
                <a:spcPct val="100000"/>
              </a:lnSpc>
              <a:spcBef>
                <a:spcPts val="0"/>
              </a:spcBef>
              <a:spcAft>
                <a:spcPts val="0"/>
              </a:spcAft>
              <a:buClrTx/>
              <a:buSzTx/>
              <a:buFontTx/>
              <a:buNone/>
              <a:tabLst>
                <a:tab pos="304776" algn="l"/>
              </a:tabLst>
              <a:defRPr/>
            </a:pPr>
            <a:r>
              <a:rPr kumimoji="0" lang="en-US" sz="2800" b="0" i="0" u="none" strike="noStrike" kern="1200" cap="none" spc="0" normalizeH="0" baseline="0" noProof="0" dirty="0" err="1">
                <a:ln>
                  <a:noFill/>
                </a:ln>
                <a:solidFill>
                  <a:prstClr val="black"/>
                </a:solidFill>
                <a:effectLst/>
                <a:uLnTx/>
                <a:uFillTx/>
                <a:cs typeface="Arial" pitchFamily="34" charset="0"/>
              </a:rPr>
              <a:t>ngại</a:t>
            </a:r>
            <a:endParaRPr kumimoji="0" lang="en-US" sz="2800" b="0" i="0" u="none" strike="noStrike" kern="1200" cap="none" spc="0" normalizeH="0" baseline="0" noProof="0" dirty="0">
              <a:ln>
                <a:noFill/>
              </a:ln>
              <a:solidFill>
                <a:prstClr val="black"/>
              </a:solidFill>
              <a:effectLst/>
              <a:uLnTx/>
              <a:uFillTx/>
              <a:cs typeface="Arial" pitchFamily="34" charset="0"/>
            </a:endParaRPr>
          </a:p>
        </p:txBody>
      </p:sp>
      <p:pic>
        <p:nvPicPr>
          <p:cNvPr id="47" name="Picture 46">
            <a:extLst>
              <a:ext uri="{FF2B5EF4-FFF2-40B4-BE49-F238E27FC236}">
                <a16:creationId xmlns:a16="http://schemas.microsoft.com/office/drawing/2014/main" id="{C2245076-2011-43E5-B18C-AF9406FBB45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20730" y="3606946"/>
            <a:ext cx="505337" cy="364321"/>
          </a:xfrm>
          <a:prstGeom prst="rect">
            <a:avLst/>
          </a:prstGeom>
        </p:spPr>
      </p:pic>
      <p:pic>
        <p:nvPicPr>
          <p:cNvPr id="48" name="Picture 47">
            <a:extLst>
              <a:ext uri="{FF2B5EF4-FFF2-40B4-BE49-F238E27FC236}">
                <a16:creationId xmlns:a16="http://schemas.microsoft.com/office/drawing/2014/main" id="{99DDE8D2-D740-4576-9990-CF487F776D7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17828" y="2341389"/>
            <a:ext cx="505337" cy="364321"/>
          </a:xfrm>
          <a:prstGeom prst="rect">
            <a:avLst/>
          </a:prstGeom>
        </p:spPr>
      </p:pic>
      <p:pic>
        <p:nvPicPr>
          <p:cNvPr id="49" name="Picture 48">
            <a:extLst>
              <a:ext uri="{FF2B5EF4-FFF2-40B4-BE49-F238E27FC236}">
                <a16:creationId xmlns:a16="http://schemas.microsoft.com/office/drawing/2014/main" id="{BE44DCBA-2E15-4259-9A05-537C8743AB1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45411" y="3578764"/>
            <a:ext cx="505337" cy="364321"/>
          </a:xfrm>
          <a:prstGeom prst="rect">
            <a:avLst/>
          </a:prstGeom>
        </p:spPr>
      </p:pic>
      <p:sp>
        <p:nvSpPr>
          <p:cNvPr id="50" name="TextBox 49">
            <a:extLst>
              <a:ext uri="{FF2B5EF4-FFF2-40B4-BE49-F238E27FC236}">
                <a16:creationId xmlns:a16="http://schemas.microsoft.com/office/drawing/2014/main" id="{E4DCE41C-18A4-4B76-9F32-3A39DBBA0356}"/>
              </a:ext>
            </a:extLst>
          </p:cNvPr>
          <p:cNvSpPr txBox="1"/>
          <p:nvPr/>
        </p:nvSpPr>
        <p:spPr>
          <a:xfrm>
            <a:off x="3295650" y="2202741"/>
            <a:ext cx="1534879" cy="553992"/>
          </a:xfrm>
          <a:prstGeom prst="rect">
            <a:avLst/>
          </a:prstGeom>
          <a:noFill/>
        </p:spPr>
        <p:txBody>
          <a:bodyPr wrap="square" lIns="121915" tIns="60957" rIns="121915" bIns="60957" rtlCol="0">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84EBB"/>
                </a:solidFill>
                <a:effectLst/>
                <a:uLnTx/>
                <a:uFillTx/>
                <a:cs typeface="Arial" pitchFamily="34" charset="0"/>
              </a:rPr>
              <a:t>chiều</a:t>
            </a:r>
            <a:endParaRPr kumimoji="0" lang="en-US" sz="2800" b="0" i="0" u="none" strike="noStrike" kern="1200" cap="none" spc="0" normalizeH="0" baseline="0" noProof="0" dirty="0">
              <a:ln>
                <a:noFill/>
              </a:ln>
              <a:solidFill>
                <a:srgbClr val="F84EBB"/>
              </a:solidFill>
              <a:effectLst/>
              <a:uLnTx/>
              <a:uFillTx/>
              <a:cs typeface="Arial" pitchFamily="34" charset="0"/>
            </a:endParaRPr>
          </a:p>
        </p:txBody>
      </p:sp>
      <p:sp>
        <p:nvSpPr>
          <p:cNvPr id="76" name="TextBox 75">
            <a:extLst>
              <a:ext uri="{FF2B5EF4-FFF2-40B4-BE49-F238E27FC236}">
                <a16:creationId xmlns:a16="http://schemas.microsoft.com/office/drawing/2014/main" id="{17609BF2-5DF5-456B-AC27-0A31B01685B7}"/>
              </a:ext>
            </a:extLst>
          </p:cNvPr>
          <p:cNvSpPr txBox="1"/>
          <p:nvPr/>
        </p:nvSpPr>
        <p:spPr>
          <a:xfrm>
            <a:off x="3164112" y="3518944"/>
            <a:ext cx="997529" cy="553992"/>
          </a:xfrm>
          <a:prstGeom prst="rect">
            <a:avLst/>
          </a:prstGeom>
          <a:noFill/>
        </p:spPr>
        <p:txBody>
          <a:bodyPr wrap="square" lIns="121915" tIns="60957" rIns="121915" bIns="60957" rtlCol="0">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84EBB"/>
                </a:solidFill>
                <a:effectLst/>
                <a:uLnTx/>
                <a:uFillTx/>
                <a:cs typeface="Arial" pitchFamily="34" charset="0"/>
              </a:rPr>
              <a:t>chở</a:t>
            </a:r>
            <a:endParaRPr kumimoji="0" lang="en-US" sz="2800" b="0" i="0" u="none" strike="noStrike" kern="1200" cap="none" spc="0" normalizeH="0" baseline="0" noProof="0" dirty="0">
              <a:ln>
                <a:noFill/>
              </a:ln>
              <a:solidFill>
                <a:srgbClr val="F84EBB"/>
              </a:solidFill>
              <a:effectLst/>
              <a:uLnTx/>
              <a:uFillTx/>
              <a:cs typeface="Arial" pitchFamily="34" charset="0"/>
            </a:endParaRPr>
          </a:p>
        </p:txBody>
      </p:sp>
      <p:sp>
        <p:nvSpPr>
          <p:cNvPr id="77" name="TextBox 76">
            <a:extLst>
              <a:ext uri="{FF2B5EF4-FFF2-40B4-BE49-F238E27FC236}">
                <a16:creationId xmlns:a16="http://schemas.microsoft.com/office/drawing/2014/main" id="{E0CDACD9-9C3D-4306-81AA-2B360A9D3111}"/>
              </a:ext>
            </a:extLst>
          </p:cNvPr>
          <p:cNvSpPr txBox="1"/>
          <p:nvPr/>
        </p:nvSpPr>
        <p:spPr>
          <a:xfrm>
            <a:off x="5651910" y="2196413"/>
            <a:ext cx="997529" cy="553992"/>
          </a:xfrm>
          <a:prstGeom prst="rect">
            <a:avLst/>
          </a:prstGeom>
          <a:noFill/>
        </p:spPr>
        <p:txBody>
          <a:bodyPr wrap="square" lIns="121915" tIns="60957" rIns="121915" bIns="60957" rtlCol="0">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84EBB"/>
                </a:solidFill>
                <a:effectLst/>
                <a:uLnTx/>
                <a:uFillTx/>
                <a:cs typeface="Arial" pitchFamily="34" charset="0"/>
              </a:rPr>
              <a:t>triều</a:t>
            </a:r>
            <a:endParaRPr kumimoji="0" lang="en-US" sz="2800" b="0" i="0" u="none" strike="noStrike" kern="1200" cap="none" spc="0" normalizeH="0" baseline="0" noProof="0" dirty="0">
              <a:ln>
                <a:noFill/>
              </a:ln>
              <a:solidFill>
                <a:srgbClr val="F84EBB"/>
              </a:solidFill>
              <a:effectLst/>
              <a:uLnTx/>
              <a:uFillTx/>
              <a:cs typeface="Arial" pitchFamily="34" charset="0"/>
            </a:endParaRPr>
          </a:p>
        </p:txBody>
      </p:sp>
      <p:sp>
        <p:nvSpPr>
          <p:cNvPr id="78" name="TextBox 77">
            <a:extLst>
              <a:ext uri="{FF2B5EF4-FFF2-40B4-BE49-F238E27FC236}">
                <a16:creationId xmlns:a16="http://schemas.microsoft.com/office/drawing/2014/main" id="{0C84A099-6E01-4A17-BC15-A06C1198515D}"/>
              </a:ext>
            </a:extLst>
          </p:cNvPr>
          <p:cNvSpPr txBox="1"/>
          <p:nvPr/>
        </p:nvSpPr>
        <p:spPr>
          <a:xfrm>
            <a:off x="5068746" y="3516051"/>
            <a:ext cx="997529" cy="553992"/>
          </a:xfrm>
          <a:prstGeom prst="rect">
            <a:avLst/>
          </a:prstGeom>
          <a:noFill/>
        </p:spPr>
        <p:txBody>
          <a:bodyPr wrap="square" lIns="121915" tIns="60957" rIns="121915" bIns="60957" rtlCol="0">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84EBB"/>
                </a:solidFill>
                <a:effectLst/>
                <a:uLnTx/>
                <a:uFillTx/>
                <a:cs typeface="Arial" pitchFamily="34" charset="0"/>
              </a:rPr>
              <a:t>trở</a:t>
            </a:r>
            <a:endParaRPr kumimoji="0" lang="en-US" sz="2800" b="0" i="0" u="none" strike="noStrike" kern="1200" cap="none" spc="0" normalizeH="0" baseline="0" noProof="0" dirty="0">
              <a:ln>
                <a:noFill/>
              </a:ln>
              <a:solidFill>
                <a:srgbClr val="F84EBB"/>
              </a:solidFill>
              <a:effectLst/>
              <a:uLnTx/>
              <a:uFillTx/>
              <a:cs typeface="Arial" pitchFamily="34" charset="0"/>
            </a:endParaRPr>
          </a:p>
        </p:txBody>
      </p:sp>
      <p:sp>
        <p:nvSpPr>
          <p:cNvPr id="79" name="TextBox 78">
            <a:extLst>
              <a:ext uri="{FF2B5EF4-FFF2-40B4-BE49-F238E27FC236}">
                <a16:creationId xmlns:a16="http://schemas.microsoft.com/office/drawing/2014/main" id="{4B5D45E7-5311-4DE6-9B35-8E0C5038C362}"/>
              </a:ext>
            </a:extLst>
          </p:cNvPr>
          <p:cNvSpPr txBox="1"/>
          <p:nvPr/>
        </p:nvSpPr>
        <p:spPr>
          <a:xfrm>
            <a:off x="7348849" y="2243536"/>
            <a:ext cx="997529" cy="553992"/>
          </a:xfrm>
          <a:prstGeom prst="rect">
            <a:avLst/>
          </a:prstGeom>
          <a:noFill/>
        </p:spPr>
        <p:txBody>
          <a:bodyPr wrap="square" lIns="121915" tIns="60957" rIns="121915" bIns="60957" rtlCol="0">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84EBB"/>
                </a:solidFill>
                <a:effectLst/>
                <a:uLnTx/>
                <a:uFillTx/>
                <a:cs typeface="Arial" pitchFamily="34" charset="0"/>
              </a:rPr>
              <a:t>triều</a:t>
            </a:r>
            <a:endParaRPr kumimoji="0" lang="en-US" sz="2800" b="0" i="0" u="none" strike="noStrike" kern="1200" cap="none" spc="0" normalizeH="0" baseline="0" noProof="0" dirty="0">
              <a:ln>
                <a:noFill/>
              </a:ln>
              <a:solidFill>
                <a:srgbClr val="F84EBB"/>
              </a:solidFill>
              <a:effectLst/>
              <a:uLnTx/>
              <a:uFillTx/>
              <a:cs typeface="Arial" pitchFamily="34" charset="0"/>
            </a:endParaRPr>
          </a:p>
        </p:txBody>
      </p:sp>
      <p:sp>
        <p:nvSpPr>
          <p:cNvPr id="80" name="TextBox 79">
            <a:extLst>
              <a:ext uri="{FF2B5EF4-FFF2-40B4-BE49-F238E27FC236}">
                <a16:creationId xmlns:a16="http://schemas.microsoft.com/office/drawing/2014/main" id="{B16C6064-D0F9-4244-A35D-97DDD72773F7}"/>
              </a:ext>
            </a:extLst>
          </p:cNvPr>
          <p:cNvSpPr txBox="1"/>
          <p:nvPr/>
        </p:nvSpPr>
        <p:spPr>
          <a:xfrm>
            <a:off x="7374476" y="3490369"/>
            <a:ext cx="997529" cy="553992"/>
          </a:xfrm>
          <a:prstGeom prst="rect">
            <a:avLst/>
          </a:prstGeom>
          <a:noFill/>
        </p:spPr>
        <p:txBody>
          <a:bodyPr wrap="square" lIns="121915" tIns="60957" rIns="121915" bIns="60957" rtlCol="0">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84EBB"/>
                </a:solidFill>
                <a:effectLst/>
                <a:uLnTx/>
                <a:uFillTx/>
                <a:cs typeface="Arial" pitchFamily="34" charset="0"/>
              </a:rPr>
              <a:t>chở</a:t>
            </a:r>
            <a:endParaRPr kumimoji="0" lang="en-US" sz="2800" b="0" i="0" u="none" strike="noStrike" kern="1200" cap="none" spc="0" normalizeH="0" baseline="0" noProof="0" dirty="0">
              <a:ln>
                <a:noFill/>
              </a:ln>
              <a:solidFill>
                <a:srgbClr val="F84EBB"/>
              </a:solidFill>
              <a:effectLst/>
              <a:uLnTx/>
              <a:uFillTx/>
              <a:cs typeface="Arial" pitchFamily="34" charset="0"/>
            </a:endParaRPr>
          </a:p>
        </p:txBody>
      </p:sp>
      <p:sp>
        <p:nvSpPr>
          <p:cNvPr id="81" name="TextBox 80">
            <a:extLst>
              <a:ext uri="{FF2B5EF4-FFF2-40B4-BE49-F238E27FC236}">
                <a16:creationId xmlns:a16="http://schemas.microsoft.com/office/drawing/2014/main" id="{CF637B7B-6E37-41B2-85F3-00394FDFBB2A}"/>
              </a:ext>
            </a:extLst>
          </p:cNvPr>
          <p:cNvSpPr txBox="1"/>
          <p:nvPr/>
        </p:nvSpPr>
        <p:spPr>
          <a:xfrm>
            <a:off x="9442190" y="2234052"/>
            <a:ext cx="1454410" cy="553992"/>
          </a:xfrm>
          <a:prstGeom prst="rect">
            <a:avLst/>
          </a:prstGeom>
          <a:noFill/>
        </p:spPr>
        <p:txBody>
          <a:bodyPr wrap="square" lIns="121915" tIns="60957" rIns="121915" bIns="60957" rtlCol="0">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84EBB"/>
                </a:solidFill>
                <a:effectLst/>
                <a:uLnTx/>
                <a:uFillTx/>
                <a:cs typeface="Arial" pitchFamily="34" charset="0"/>
              </a:rPr>
              <a:t>chiều</a:t>
            </a:r>
            <a:endParaRPr kumimoji="0" lang="en-US" sz="2800" b="0" i="0" u="none" strike="noStrike" kern="1200" cap="none" spc="0" normalizeH="0" baseline="0" noProof="0" dirty="0">
              <a:ln>
                <a:noFill/>
              </a:ln>
              <a:solidFill>
                <a:srgbClr val="F84EBB"/>
              </a:solidFill>
              <a:effectLst/>
              <a:uLnTx/>
              <a:uFillTx/>
              <a:cs typeface="Arial" pitchFamily="34" charset="0"/>
            </a:endParaRPr>
          </a:p>
        </p:txBody>
      </p:sp>
      <p:sp>
        <p:nvSpPr>
          <p:cNvPr id="82" name="TextBox 81">
            <a:extLst>
              <a:ext uri="{FF2B5EF4-FFF2-40B4-BE49-F238E27FC236}">
                <a16:creationId xmlns:a16="http://schemas.microsoft.com/office/drawing/2014/main" id="{F289AED5-D80A-4FCA-979B-FAB5F06733AF}"/>
              </a:ext>
            </a:extLst>
          </p:cNvPr>
          <p:cNvSpPr txBox="1"/>
          <p:nvPr/>
        </p:nvSpPr>
        <p:spPr>
          <a:xfrm>
            <a:off x="10078504" y="3477984"/>
            <a:ext cx="997529" cy="553992"/>
          </a:xfrm>
          <a:prstGeom prst="rect">
            <a:avLst/>
          </a:prstGeom>
          <a:noFill/>
        </p:spPr>
        <p:txBody>
          <a:bodyPr wrap="square" lIns="121915" tIns="60957" rIns="121915" bIns="60957" rtlCol="0">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lang="en-US" sz="2800" dirty="0" err="1" smtClean="0">
                <a:solidFill>
                  <a:srgbClr val="F84EBB"/>
                </a:solidFill>
                <a:cs typeface="Arial" pitchFamily="34" charset="0"/>
              </a:rPr>
              <a:t>Trở</a:t>
            </a:r>
            <a:endParaRPr kumimoji="0" lang="en-US" sz="2800" b="0" i="0" u="none" strike="noStrike" kern="1200" cap="none" spc="0" normalizeH="0" baseline="0" noProof="0" dirty="0">
              <a:ln>
                <a:noFill/>
              </a:ln>
              <a:solidFill>
                <a:srgbClr val="F84EBB"/>
              </a:solidFill>
              <a:effectLst/>
              <a:uLnTx/>
              <a:uFillTx/>
              <a:cs typeface="Arial" pitchFamily="34" charset="0"/>
            </a:endParaRPr>
          </a:p>
        </p:txBody>
      </p:sp>
    </p:spTree>
    <p:extLst>
      <p:ext uri="{BB962C8B-B14F-4D97-AF65-F5344CB8AC3E}">
        <p14:creationId xmlns:p14="http://schemas.microsoft.com/office/powerpoint/2010/main" val="34449826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37"/>
                                        </p:tgtEl>
                                      </p:cBhvr>
                                    </p:animEffect>
                                    <p:set>
                                      <p:cBhvr>
                                        <p:cTn id="7" dur="1" fill="hold">
                                          <p:stCondLst>
                                            <p:cond delay="499"/>
                                          </p:stCondLst>
                                        </p:cTn>
                                        <p:tgtEl>
                                          <p:spTgt spid="37"/>
                                        </p:tgtEl>
                                        <p:attrNameLst>
                                          <p:attrName>style.visibility</p:attrName>
                                        </p:attrNameLst>
                                      </p:cBhvr>
                                      <p:to>
                                        <p:strVal val="hidden"/>
                                      </p:to>
                                    </p:set>
                                  </p:childTnLst>
                                </p:cTn>
                              </p:par>
                              <p:par>
                                <p:cTn id="8" presetID="16" presetClass="entr" presetSubtype="21"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barn(inVertical)">
                                      <p:cBhvr>
                                        <p:cTn id="10" dur="500"/>
                                        <p:tgtEl>
                                          <p:spTgt spid="5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xit" presetSubtype="10" fill="hold" nodeType="clickEffect">
                                  <p:stCondLst>
                                    <p:cond delay="0"/>
                                  </p:stCondLst>
                                  <p:childTnLst>
                                    <p:animEffect transition="out" filter="randombar(horizontal)">
                                      <p:cBhvr>
                                        <p:cTn id="14" dur="500"/>
                                        <p:tgtEl>
                                          <p:spTgt spid="39"/>
                                        </p:tgtEl>
                                      </p:cBhvr>
                                    </p:animEffect>
                                    <p:set>
                                      <p:cBhvr>
                                        <p:cTn id="15" dur="1" fill="hold">
                                          <p:stCondLst>
                                            <p:cond delay="499"/>
                                          </p:stCondLst>
                                        </p:cTn>
                                        <p:tgtEl>
                                          <p:spTgt spid="39"/>
                                        </p:tgtEl>
                                        <p:attrNameLst>
                                          <p:attrName>style.visibility</p:attrName>
                                        </p:attrNameLst>
                                      </p:cBhvr>
                                      <p:to>
                                        <p:strVal val="hidden"/>
                                      </p:to>
                                    </p:set>
                                  </p:childTnLst>
                                </p:cTn>
                              </p:par>
                              <p:par>
                                <p:cTn id="16" presetID="16" presetClass="entr" presetSubtype="21" fill="hold" grpId="0" nodeType="withEffect">
                                  <p:stCondLst>
                                    <p:cond delay="0"/>
                                  </p:stCondLst>
                                  <p:childTnLst>
                                    <p:set>
                                      <p:cBhvr>
                                        <p:cTn id="17" dur="1" fill="hold">
                                          <p:stCondLst>
                                            <p:cond delay="0"/>
                                          </p:stCondLst>
                                        </p:cTn>
                                        <p:tgtEl>
                                          <p:spTgt spid="77"/>
                                        </p:tgtEl>
                                        <p:attrNameLst>
                                          <p:attrName>style.visibility</p:attrName>
                                        </p:attrNameLst>
                                      </p:cBhvr>
                                      <p:to>
                                        <p:strVal val="visible"/>
                                      </p:to>
                                    </p:set>
                                    <p:animEffect transition="in" filter="barn(inVertical)">
                                      <p:cBhvr>
                                        <p:cTn id="18" dur="500"/>
                                        <p:tgtEl>
                                          <p:spTgt spid="77"/>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xit" presetSubtype="10" fill="hold" nodeType="clickEffect">
                                  <p:stCondLst>
                                    <p:cond delay="0"/>
                                  </p:stCondLst>
                                  <p:childTnLst>
                                    <p:animEffect transition="out" filter="randombar(horizontal)">
                                      <p:cBhvr>
                                        <p:cTn id="22" dur="500"/>
                                        <p:tgtEl>
                                          <p:spTgt spid="43"/>
                                        </p:tgtEl>
                                      </p:cBhvr>
                                    </p:animEffect>
                                    <p:set>
                                      <p:cBhvr>
                                        <p:cTn id="23" dur="1" fill="hold">
                                          <p:stCondLst>
                                            <p:cond delay="499"/>
                                          </p:stCondLst>
                                        </p:cTn>
                                        <p:tgtEl>
                                          <p:spTgt spid="43"/>
                                        </p:tgtEl>
                                        <p:attrNameLst>
                                          <p:attrName>style.visibility</p:attrName>
                                        </p:attrNameLst>
                                      </p:cBhvr>
                                      <p:to>
                                        <p:strVal val="hidden"/>
                                      </p:to>
                                    </p:set>
                                  </p:childTnLst>
                                </p:cTn>
                              </p:par>
                              <p:par>
                                <p:cTn id="24" presetID="16" presetClass="entr" presetSubtype="21" fill="hold" grpId="0" nodeType="withEffect">
                                  <p:stCondLst>
                                    <p:cond delay="0"/>
                                  </p:stCondLst>
                                  <p:childTnLst>
                                    <p:set>
                                      <p:cBhvr>
                                        <p:cTn id="25" dur="1" fill="hold">
                                          <p:stCondLst>
                                            <p:cond delay="0"/>
                                          </p:stCondLst>
                                        </p:cTn>
                                        <p:tgtEl>
                                          <p:spTgt spid="79"/>
                                        </p:tgtEl>
                                        <p:attrNameLst>
                                          <p:attrName>style.visibility</p:attrName>
                                        </p:attrNameLst>
                                      </p:cBhvr>
                                      <p:to>
                                        <p:strVal val="visible"/>
                                      </p:to>
                                    </p:set>
                                    <p:animEffect transition="in" filter="barn(inVertical)">
                                      <p:cBhvr>
                                        <p:cTn id="26" dur="500"/>
                                        <p:tgtEl>
                                          <p:spTgt spid="79"/>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xit" presetSubtype="10" fill="hold" nodeType="clickEffect">
                                  <p:stCondLst>
                                    <p:cond delay="0"/>
                                  </p:stCondLst>
                                  <p:childTnLst>
                                    <p:animEffect transition="out" filter="randombar(horizontal)">
                                      <p:cBhvr>
                                        <p:cTn id="30" dur="500"/>
                                        <p:tgtEl>
                                          <p:spTgt spid="48"/>
                                        </p:tgtEl>
                                      </p:cBhvr>
                                    </p:animEffect>
                                    <p:set>
                                      <p:cBhvr>
                                        <p:cTn id="31" dur="1" fill="hold">
                                          <p:stCondLst>
                                            <p:cond delay="499"/>
                                          </p:stCondLst>
                                        </p:cTn>
                                        <p:tgtEl>
                                          <p:spTgt spid="48"/>
                                        </p:tgtEl>
                                        <p:attrNameLst>
                                          <p:attrName>style.visibility</p:attrName>
                                        </p:attrNameLst>
                                      </p:cBhvr>
                                      <p:to>
                                        <p:strVal val="hidden"/>
                                      </p:to>
                                    </p:set>
                                  </p:childTnLst>
                                </p:cTn>
                              </p:par>
                              <p:par>
                                <p:cTn id="32" presetID="16" presetClass="entr" presetSubtype="21" fill="hold" grpId="0" nodeType="with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barn(inVertical)">
                                      <p:cBhvr>
                                        <p:cTn id="34" dur="500"/>
                                        <p:tgtEl>
                                          <p:spTgt spid="8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76"/>
                                        </p:tgtEl>
                                        <p:attrNameLst>
                                          <p:attrName>style.visibility</p:attrName>
                                        </p:attrNameLst>
                                      </p:cBhvr>
                                      <p:to>
                                        <p:strVal val="visible"/>
                                      </p:to>
                                    </p:set>
                                    <p:animEffect transition="in" filter="barn(inVertical)">
                                      <p:cBhvr>
                                        <p:cTn id="39" dur="500"/>
                                        <p:tgtEl>
                                          <p:spTgt spid="76"/>
                                        </p:tgtEl>
                                      </p:cBhvr>
                                    </p:animEffect>
                                  </p:childTnLst>
                                </p:cTn>
                              </p:par>
                              <p:par>
                                <p:cTn id="40" presetID="14" presetClass="exit" presetSubtype="10" fill="hold" nodeType="withEffect">
                                  <p:stCondLst>
                                    <p:cond delay="0"/>
                                  </p:stCondLst>
                                  <p:childTnLst>
                                    <p:animEffect transition="out" filter="randombar(horizontal)">
                                      <p:cBhvr>
                                        <p:cTn id="41" dur="500"/>
                                        <p:tgtEl>
                                          <p:spTgt spid="36"/>
                                        </p:tgtEl>
                                      </p:cBhvr>
                                    </p:animEffect>
                                    <p:set>
                                      <p:cBhvr>
                                        <p:cTn id="42" dur="1" fill="hold">
                                          <p:stCondLst>
                                            <p:cond delay="499"/>
                                          </p:stCondLst>
                                        </p:cTn>
                                        <p:tgtEl>
                                          <p:spTgt spid="3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4" presetClass="exit" presetSubtype="10" fill="hold" nodeType="clickEffect">
                                  <p:stCondLst>
                                    <p:cond delay="0"/>
                                  </p:stCondLst>
                                  <p:childTnLst>
                                    <p:animEffect transition="out" filter="randombar(horizontal)">
                                      <p:cBhvr>
                                        <p:cTn id="46" dur="500"/>
                                        <p:tgtEl>
                                          <p:spTgt spid="41"/>
                                        </p:tgtEl>
                                      </p:cBhvr>
                                    </p:animEffect>
                                    <p:set>
                                      <p:cBhvr>
                                        <p:cTn id="47" dur="1" fill="hold">
                                          <p:stCondLst>
                                            <p:cond delay="499"/>
                                          </p:stCondLst>
                                        </p:cTn>
                                        <p:tgtEl>
                                          <p:spTgt spid="41"/>
                                        </p:tgtEl>
                                        <p:attrNameLst>
                                          <p:attrName>style.visibility</p:attrName>
                                        </p:attrNameLst>
                                      </p:cBhvr>
                                      <p:to>
                                        <p:strVal val="hidden"/>
                                      </p:to>
                                    </p:set>
                                  </p:childTnLst>
                                </p:cTn>
                              </p:par>
                              <p:par>
                                <p:cTn id="48" presetID="16" presetClass="entr" presetSubtype="21" fill="hold" grpId="0" nodeType="withEffect">
                                  <p:stCondLst>
                                    <p:cond delay="0"/>
                                  </p:stCondLst>
                                  <p:childTnLst>
                                    <p:set>
                                      <p:cBhvr>
                                        <p:cTn id="49" dur="1" fill="hold">
                                          <p:stCondLst>
                                            <p:cond delay="0"/>
                                          </p:stCondLst>
                                        </p:cTn>
                                        <p:tgtEl>
                                          <p:spTgt spid="78"/>
                                        </p:tgtEl>
                                        <p:attrNameLst>
                                          <p:attrName>style.visibility</p:attrName>
                                        </p:attrNameLst>
                                      </p:cBhvr>
                                      <p:to>
                                        <p:strVal val="visible"/>
                                      </p:to>
                                    </p:set>
                                    <p:animEffect transition="in" filter="barn(inVertical)">
                                      <p:cBhvr>
                                        <p:cTn id="50" dur="500"/>
                                        <p:tgtEl>
                                          <p:spTgt spid="78"/>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xit" presetSubtype="10" fill="hold" nodeType="clickEffect">
                                  <p:stCondLst>
                                    <p:cond delay="0"/>
                                  </p:stCondLst>
                                  <p:childTnLst>
                                    <p:animEffect transition="out" filter="randombar(horizontal)">
                                      <p:cBhvr>
                                        <p:cTn id="54" dur="500"/>
                                        <p:tgtEl>
                                          <p:spTgt spid="47"/>
                                        </p:tgtEl>
                                      </p:cBhvr>
                                    </p:animEffect>
                                    <p:set>
                                      <p:cBhvr>
                                        <p:cTn id="55" dur="1" fill="hold">
                                          <p:stCondLst>
                                            <p:cond delay="499"/>
                                          </p:stCondLst>
                                        </p:cTn>
                                        <p:tgtEl>
                                          <p:spTgt spid="47"/>
                                        </p:tgtEl>
                                        <p:attrNameLst>
                                          <p:attrName>style.visibility</p:attrName>
                                        </p:attrNameLst>
                                      </p:cBhvr>
                                      <p:to>
                                        <p:strVal val="hidden"/>
                                      </p:to>
                                    </p:set>
                                  </p:childTnLst>
                                </p:cTn>
                              </p:par>
                              <p:par>
                                <p:cTn id="56" presetID="16" presetClass="entr" presetSubtype="21" fill="hold" grpId="0" nodeType="with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barn(inVertical)">
                                      <p:cBhvr>
                                        <p:cTn id="58" dur="500"/>
                                        <p:tgtEl>
                                          <p:spTgt spid="80"/>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xit" presetSubtype="10" fill="hold" nodeType="clickEffect">
                                  <p:stCondLst>
                                    <p:cond delay="0"/>
                                  </p:stCondLst>
                                  <p:childTnLst>
                                    <p:animEffect transition="out" filter="randombar(horizontal)">
                                      <p:cBhvr>
                                        <p:cTn id="62" dur="500"/>
                                        <p:tgtEl>
                                          <p:spTgt spid="49"/>
                                        </p:tgtEl>
                                      </p:cBhvr>
                                    </p:animEffect>
                                    <p:set>
                                      <p:cBhvr>
                                        <p:cTn id="63" dur="1" fill="hold">
                                          <p:stCondLst>
                                            <p:cond delay="499"/>
                                          </p:stCondLst>
                                        </p:cTn>
                                        <p:tgtEl>
                                          <p:spTgt spid="49"/>
                                        </p:tgtEl>
                                        <p:attrNameLst>
                                          <p:attrName>style.visibility</p:attrName>
                                        </p:attrNameLst>
                                      </p:cBhvr>
                                      <p:to>
                                        <p:strVal val="hidden"/>
                                      </p:to>
                                    </p:set>
                                  </p:childTnLst>
                                </p:cTn>
                              </p:par>
                              <p:par>
                                <p:cTn id="64" presetID="16" presetClass="entr" presetSubtype="21" fill="hold" grpId="0" nodeType="withEffect">
                                  <p:stCondLst>
                                    <p:cond delay="0"/>
                                  </p:stCondLst>
                                  <p:childTnLst>
                                    <p:set>
                                      <p:cBhvr>
                                        <p:cTn id="65" dur="1" fill="hold">
                                          <p:stCondLst>
                                            <p:cond delay="0"/>
                                          </p:stCondLst>
                                        </p:cTn>
                                        <p:tgtEl>
                                          <p:spTgt spid="82"/>
                                        </p:tgtEl>
                                        <p:attrNameLst>
                                          <p:attrName>style.visibility</p:attrName>
                                        </p:attrNameLst>
                                      </p:cBhvr>
                                      <p:to>
                                        <p:strVal val="visible"/>
                                      </p:to>
                                    </p:set>
                                    <p:animEffect transition="in" filter="barn(inVertical)">
                                      <p:cBhvr>
                                        <p:cTn id="66"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76" grpId="0"/>
      <p:bldP spid="77" grpId="0"/>
      <p:bldP spid="78" grpId="0"/>
      <p:bldP spid="79" grpId="0"/>
      <p:bldP spid="80" grpId="0"/>
      <p:bldP spid="81" grpId="0"/>
      <p:bldP spid="8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87335-780B-4CF9-A3FF-F2D8FB752863}"/>
              </a:ext>
            </a:extLst>
          </p:cNvPr>
          <p:cNvPicPr>
            <a:picLocks noChangeAspect="1"/>
          </p:cNvPicPr>
          <p:nvPr/>
        </p:nvPicPr>
        <p:blipFill>
          <a:blip r:embed="rId3"/>
          <a:stretch>
            <a:fill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id="{561A7F44-FE27-77B1-35B1-B5B53E3B201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95535" y="119082"/>
            <a:ext cx="1969542" cy="14575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12D354D-E064-44AE-B426-8C8A83A639B6}"/>
              </a:ext>
            </a:extLst>
          </p:cNvPr>
          <p:cNvPicPr>
            <a:picLocks noChangeAspect="1"/>
          </p:cNvPicPr>
          <p:nvPr/>
        </p:nvPicPr>
        <p:blipFill>
          <a:blip r:embed="rId6"/>
          <a:stretch>
            <a:fillRect/>
          </a:stretch>
        </p:blipFill>
        <p:spPr>
          <a:xfrm>
            <a:off x="2279560" y="991188"/>
            <a:ext cx="7937680" cy="3999323"/>
          </a:xfrm>
          <a:prstGeom prst="rect">
            <a:avLst/>
          </a:prstGeom>
        </p:spPr>
      </p:pic>
    </p:spTree>
    <p:extLst>
      <p:ext uri="{BB962C8B-B14F-4D97-AF65-F5344CB8AC3E}">
        <p14:creationId xmlns:p14="http://schemas.microsoft.com/office/powerpoint/2010/main" val="34014991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4"/>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圆角矩形 5">
            <a:extLst>
              <a:ext uri="{FF2B5EF4-FFF2-40B4-BE49-F238E27FC236}">
                <a16:creationId xmlns:a16="http://schemas.microsoft.com/office/drawing/2014/main" id="{9C66E01C-93A4-41EC-A325-EE0BD768A21C}"/>
              </a:ext>
            </a:extLst>
          </p:cNvPr>
          <p:cNvSpPr/>
          <p:nvPr/>
        </p:nvSpPr>
        <p:spPr>
          <a:xfrm>
            <a:off x="1204731" y="293371"/>
            <a:ext cx="5272196" cy="769620"/>
          </a:xfrm>
          <a:prstGeom prst="roundRect">
            <a:avLst>
              <a:gd name="adj" fmla="val 50000"/>
            </a:avLst>
          </a:prstGeom>
          <a:solidFill>
            <a:schemeClr val="accent6">
              <a:lumMod val="20000"/>
              <a:lumOff val="80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rtlCol="0" anchor="ct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300" normalizeH="0" baseline="0" noProof="0" dirty="0">
                <a:ln>
                  <a:noFill/>
                </a:ln>
                <a:solidFill>
                  <a:srgbClr val="FF0000"/>
                </a:solidFill>
                <a:effectLst/>
                <a:uLnTx/>
                <a:uFillTx/>
                <a:latin typeface="Arial" pitchFamily="34" charset="0"/>
                <a:ea typeface="字魂189号-星岩乐黑体" panose="00000500000000000000" charset="-122"/>
                <a:cs typeface="Arial" pitchFamily="34" charset="0"/>
                <a:sym typeface="+mn-lt"/>
              </a:rPr>
              <a:t>Trò chơi  tiếp sức trước lớp </a:t>
            </a:r>
            <a:endParaRPr kumimoji="0" lang="zh-CN" altLang="en-US" sz="3200" b="1" i="0" u="none" strike="noStrike" kern="1200" cap="none" spc="-300" normalizeH="0" baseline="0" noProof="0" dirty="0">
              <a:ln>
                <a:noFill/>
              </a:ln>
              <a:solidFill>
                <a:srgbClr val="FF0000"/>
              </a:solidFill>
              <a:effectLst/>
              <a:uLnTx/>
              <a:uFillTx/>
              <a:latin typeface="Arial" pitchFamily="34" charset="0"/>
              <a:ea typeface="字魂189号-星岩乐黑体" panose="00000500000000000000" charset="-122"/>
              <a:cs typeface="Arial" pitchFamily="34" charset="0"/>
              <a:sym typeface="+mn-lt"/>
            </a:endParaRPr>
          </a:p>
        </p:txBody>
      </p:sp>
      <p:pic>
        <p:nvPicPr>
          <p:cNvPr id="32" name="图片 25" descr="卡通人物&#10;&#10;中度可信度描述已自动生成">
            <a:extLst>
              <a:ext uri="{FF2B5EF4-FFF2-40B4-BE49-F238E27FC236}">
                <a16:creationId xmlns:a16="http://schemas.microsoft.com/office/drawing/2014/main" id="{EC7901BA-C007-469D-B8F0-E9DC692B69C3}"/>
              </a:ext>
            </a:extLst>
          </p:cNvPr>
          <p:cNvPicPr>
            <a:picLocks noChangeAspect="1"/>
          </p:cNvPicPr>
          <p:nvPr>
            <p:custDataLst>
              <p:tags r:id="rId1"/>
            </p:custDataLst>
          </p:nvPr>
        </p:nvPicPr>
        <p:blipFill>
          <a:blip r:embed="rId5" cstate="email"/>
          <a:stretch>
            <a:fillRect/>
          </a:stretch>
        </p:blipFill>
        <p:spPr>
          <a:xfrm rot="840000">
            <a:off x="-155072" y="-178432"/>
            <a:ext cx="2212879" cy="2273935"/>
          </a:xfrm>
          <a:prstGeom prst="rect">
            <a:avLst/>
          </a:prstGeom>
        </p:spPr>
      </p:pic>
      <p:sp>
        <p:nvSpPr>
          <p:cNvPr id="33" name="Rectangle 32">
            <a:extLst>
              <a:ext uri="{FF2B5EF4-FFF2-40B4-BE49-F238E27FC236}">
                <a16:creationId xmlns:a16="http://schemas.microsoft.com/office/drawing/2014/main" id="{3C6C8B37-5E12-4845-B105-36E6D8C48948}"/>
              </a:ext>
            </a:extLst>
          </p:cNvPr>
          <p:cNvSpPr/>
          <p:nvPr/>
        </p:nvSpPr>
        <p:spPr>
          <a:xfrm>
            <a:off x="1282703" y="1362594"/>
            <a:ext cx="9855199" cy="615547"/>
          </a:xfrm>
          <a:prstGeom prst="rect">
            <a:avLst/>
          </a:prstGeom>
        </p:spPr>
        <p:txBody>
          <a:bodyPr wrap="square" lIns="121915" tIns="60957" rIns="121915" bIns="60957">
            <a:spAutoFit/>
          </a:bodyPr>
          <a:lstStyle/>
          <a:p>
            <a:pPr marL="0" marR="0" lvl="0" indent="0" algn="l" defTabSz="609555"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7030A0"/>
                </a:solidFill>
                <a:effectLst/>
                <a:uLnTx/>
                <a:uFillTx/>
                <a:latin typeface="Arial" pitchFamily="34" charset="0"/>
                <a:ea typeface="微软雅黑"/>
                <a:cs typeface="Arial" pitchFamily="34" charset="0"/>
              </a:rPr>
              <a:t>a. </a:t>
            </a:r>
            <a:r>
              <a:rPr kumimoji="0" lang="en-US" sz="3200" b="0" i="0" u="none" strike="noStrike" kern="1200" cap="none" spc="0" normalizeH="0" baseline="0" noProof="0" dirty="0" err="1">
                <a:ln>
                  <a:noFill/>
                </a:ln>
                <a:solidFill>
                  <a:srgbClr val="7030A0"/>
                </a:solidFill>
                <a:effectLst/>
                <a:uLnTx/>
                <a:uFillTx/>
                <a:latin typeface="Arial" pitchFamily="34" charset="0"/>
                <a:ea typeface="微软雅黑"/>
                <a:cs typeface="Arial" pitchFamily="34" charset="0"/>
              </a:rPr>
              <a:t>Chọn</a:t>
            </a:r>
            <a:r>
              <a:rPr kumimoji="0" lang="en-US" sz="3200" b="0" i="0" u="none" strike="noStrike" kern="1200" cap="none" spc="0" normalizeH="0" baseline="0" noProof="0" dirty="0">
                <a:ln>
                  <a:noFill/>
                </a:ln>
                <a:solidFill>
                  <a:srgbClr val="7030A0"/>
                </a:solidFill>
                <a:effectLst/>
                <a:uLnTx/>
                <a:uFillTx/>
                <a:latin typeface="Arial" pitchFamily="34" charset="0"/>
                <a:ea typeface="微软雅黑"/>
                <a:cs typeface="Arial" pitchFamily="34" charset="0"/>
              </a:rPr>
              <a:t> </a:t>
            </a:r>
            <a:r>
              <a:rPr kumimoji="0" lang="en-US" sz="3200" b="0" i="0" u="none" strike="noStrike" kern="1200" cap="none" spc="0" normalizeH="0" baseline="0" noProof="0" dirty="0" err="1">
                <a:ln>
                  <a:noFill/>
                </a:ln>
                <a:solidFill>
                  <a:srgbClr val="FF0000"/>
                </a:solidFill>
                <a:effectLst/>
                <a:uLnTx/>
                <a:uFillTx/>
                <a:latin typeface="Arial" pitchFamily="34" charset="0"/>
                <a:ea typeface="微软雅黑"/>
                <a:cs typeface="Arial" pitchFamily="34" charset="0"/>
              </a:rPr>
              <a:t>ch</a:t>
            </a:r>
            <a:r>
              <a:rPr kumimoji="0" lang="en-US" sz="3200" b="0" i="0" u="none" strike="noStrike" kern="1200" cap="none" spc="0" normalizeH="0" baseline="0" noProof="0" dirty="0">
                <a:ln>
                  <a:noFill/>
                </a:ln>
                <a:solidFill>
                  <a:srgbClr val="7030A0"/>
                </a:solidFill>
                <a:effectLst/>
                <a:uLnTx/>
                <a:uFillTx/>
                <a:latin typeface="Arial" pitchFamily="34" charset="0"/>
                <a:ea typeface="微软雅黑"/>
                <a:cs typeface="Arial" pitchFamily="34" charset="0"/>
              </a:rPr>
              <a:t> </a:t>
            </a:r>
            <a:r>
              <a:rPr kumimoji="0" lang="en-US" sz="3200" b="0" i="0" u="none" strike="noStrike" kern="1200" cap="none" spc="0" normalizeH="0" baseline="0" noProof="0" dirty="0" err="1">
                <a:ln>
                  <a:noFill/>
                </a:ln>
                <a:solidFill>
                  <a:srgbClr val="7030A0"/>
                </a:solidFill>
                <a:effectLst/>
                <a:uLnTx/>
                <a:uFillTx/>
                <a:latin typeface="Arial" pitchFamily="34" charset="0"/>
                <a:ea typeface="微软雅黑"/>
                <a:cs typeface="Arial" pitchFamily="34" charset="0"/>
              </a:rPr>
              <a:t>hoặc</a:t>
            </a:r>
            <a:r>
              <a:rPr kumimoji="0" lang="en-US" sz="3200" b="0" i="0" u="none" strike="noStrike" kern="1200" cap="none" spc="0" normalizeH="0" baseline="0" noProof="0" dirty="0">
                <a:ln>
                  <a:noFill/>
                </a:ln>
                <a:solidFill>
                  <a:srgbClr val="7030A0"/>
                </a:solidFill>
                <a:effectLst/>
                <a:uLnTx/>
                <a:uFillTx/>
                <a:latin typeface="Arial" pitchFamily="34" charset="0"/>
                <a:ea typeface="微软雅黑"/>
                <a:cs typeface="Arial" pitchFamily="34" charset="0"/>
              </a:rPr>
              <a:t> </a:t>
            </a:r>
            <a:r>
              <a:rPr kumimoji="0" lang="en-US" sz="3200" b="0" i="0" u="none" strike="noStrike" kern="1200" cap="none" spc="0" normalizeH="0" baseline="0" noProof="0" dirty="0">
                <a:ln>
                  <a:noFill/>
                </a:ln>
                <a:solidFill>
                  <a:srgbClr val="FF0000"/>
                </a:solidFill>
                <a:effectLst/>
                <a:uLnTx/>
                <a:uFillTx/>
                <a:latin typeface="Arial" pitchFamily="34" charset="0"/>
                <a:ea typeface="微软雅黑"/>
                <a:cs typeface="Arial" pitchFamily="34" charset="0"/>
              </a:rPr>
              <a:t>tr</a:t>
            </a:r>
            <a:r>
              <a:rPr kumimoji="0" lang="en-US" sz="3200" b="0" i="0" u="none" strike="noStrike" kern="1200" cap="none" spc="0" normalizeH="0" baseline="0" noProof="0" dirty="0">
                <a:ln>
                  <a:noFill/>
                </a:ln>
                <a:solidFill>
                  <a:srgbClr val="7030A0"/>
                </a:solidFill>
                <a:effectLst/>
                <a:uLnTx/>
                <a:uFillTx/>
                <a:latin typeface="Arial" pitchFamily="34" charset="0"/>
                <a:ea typeface="微软雅黑"/>
                <a:cs typeface="Arial" pitchFamily="34" charset="0"/>
              </a:rPr>
              <a:t> </a:t>
            </a:r>
            <a:r>
              <a:rPr kumimoji="0" lang="en-US" sz="3200" b="0" i="0" u="none" strike="noStrike" kern="1200" cap="none" spc="0" normalizeH="0" baseline="0" noProof="0" dirty="0" err="1">
                <a:ln>
                  <a:noFill/>
                </a:ln>
                <a:solidFill>
                  <a:srgbClr val="7030A0"/>
                </a:solidFill>
                <a:effectLst/>
                <a:uLnTx/>
                <a:uFillTx/>
                <a:latin typeface="Arial" pitchFamily="34" charset="0"/>
                <a:ea typeface="微软雅黑"/>
                <a:cs typeface="Arial" pitchFamily="34" charset="0"/>
              </a:rPr>
              <a:t>thay</a:t>
            </a:r>
            <a:r>
              <a:rPr kumimoji="0" lang="en-US" sz="3200" b="0" i="0" u="none" strike="noStrike" kern="1200" cap="none" spc="0" normalizeH="0" baseline="0" noProof="0" dirty="0">
                <a:ln>
                  <a:noFill/>
                </a:ln>
                <a:solidFill>
                  <a:srgbClr val="7030A0"/>
                </a:solidFill>
                <a:effectLst/>
                <a:uLnTx/>
                <a:uFillTx/>
                <a:latin typeface="Arial" pitchFamily="34" charset="0"/>
                <a:ea typeface="微软雅黑"/>
                <a:cs typeface="Arial" pitchFamily="34" charset="0"/>
              </a:rPr>
              <a:t> </a:t>
            </a:r>
            <a:r>
              <a:rPr kumimoji="0" lang="en-US" sz="3200" b="0" i="0" u="none" strike="noStrike" kern="1200" cap="none" spc="0" normalizeH="0" baseline="0" noProof="0" dirty="0" err="1">
                <a:ln>
                  <a:noFill/>
                </a:ln>
                <a:solidFill>
                  <a:srgbClr val="7030A0"/>
                </a:solidFill>
                <a:effectLst/>
                <a:uLnTx/>
                <a:uFillTx/>
                <a:latin typeface="Arial" pitchFamily="34" charset="0"/>
                <a:ea typeface="微软雅黑"/>
                <a:cs typeface="Arial" pitchFamily="34" charset="0"/>
              </a:rPr>
              <a:t>cho</a:t>
            </a:r>
            <a:r>
              <a:rPr kumimoji="0" lang="en-US" sz="3200" b="0" i="0" u="none" strike="noStrike" kern="1200" cap="none" spc="0" normalizeH="0" baseline="0" noProof="0" dirty="0">
                <a:ln>
                  <a:noFill/>
                </a:ln>
                <a:solidFill>
                  <a:srgbClr val="7030A0"/>
                </a:solidFill>
                <a:effectLst/>
                <a:uLnTx/>
                <a:uFillTx/>
                <a:latin typeface="Arial" pitchFamily="34" charset="0"/>
                <a:ea typeface="微软雅黑"/>
                <a:cs typeface="Arial" pitchFamily="34" charset="0"/>
              </a:rPr>
              <a:t> ô </a:t>
            </a:r>
            <a:r>
              <a:rPr kumimoji="0" lang="en-US" sz="3200" b="0" i="0" u="none" strike="noStrike" kern="1200" cap="none" spc="0" normalizeH="0" baseline="0" noProof="0" dirty="0" err="1">
                <a:ln>
                  <a:noFill/>
                </a:ln>
                <a:solidFill>
                  <a:srgbClr val="7030A0"/>
                </a:solidFill>
                <a:effectLst/>
                <a:uLnTx/>
                <a:uFillTx/>
                <a:latin typeface="Arial" pitchFamily="34" charset="0"/>
                <a:ea typeface="微软雅黑"/>
                <a:cs typeface="Arial" pitchFamily="34" charset="0"/>
              </a:rPr>
              <a:t>vuông</a:t>
            </a:r>
            <a:r>
              <a:rPr kumimoji="0" lang="en-US" sz="3200" b="0" i="0" u="none" strike="noStrike" kern="1200" cap="none" spc="0" normalizeH="0" baseline="0" noProof="0" dirty="0">
                <a:ln>
                  <a:noFill/>
                </a:ln>
                <a:solidFill>
                  <a:srgbClr val="7030A0"/>
                </a:solidFill>
                <a:effectLst/>
                <a:uLnTx/>
                <a:uFillTx/>
                <a:latin typeface="Arial" pitchFamily="34" charset="0"/>
                <a:ea typeface="微软雅黑"/>
                <a:cs typeface="Arial" pitchFamily="34" charset="0"/>
              </a:rPr>
              <a:t>.</a:t>
            </a:r>
          </a:p>
        </p:txBody>
      </p:sp>
      <p:pic>
        <p:nvPicPr>
          <p:cNvPr id="84" name="Picture 2">
            <a:extLst>
              <a:ext uri="{FF2B5EF4-FFF2-40B4-BE49-F238E27FC236}">
                <a16:creationId xmlns:a16="http://schemas.microsoft.com/office/drawing/2014/main" id="{D7D46C69-2773-4DB3-91A2-B80E67DACA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2130" y="4376293"/>
            <a:ext cx="3170395" cy="1636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F8AAAAE8-D908-4612-A188-31A4DE2ACD6D}"/>
              </a:ext>
            </a:extLst>
          </p:cNvPr>
          <p:cNvSpPr txBox="1"/>
          <p:nvPr/>
        </p:nvSpPr>
        <p:spPr>
          <a:xfrm>
            <a:off x="1009650" y="2314575"/>
            <a:ext cx="9867900" cy="2062103"/>
          </a:xfrm>
          <a:prstGeom prst="rect">
            <a:avLst/>
          </a:prstGeom>
          <a:noFill/>
        </p:spPr>
        <p:txBody>
          <a:bodyPr wrap="square" rtlCol="0">
            <a:spAutoFit/>
          </a:bodyPr>
          <a:lstStyle/>
          <a:p>
            <a:pPr algn="just"/>
            <a:r>
              <a:rPr lang="vi-VN" sz="3200" dirty="0">
                <a:latin typeface="Calibri" panose="020F0502020204030204" pitchFamily="34" charset="0"/>
                <a:cs typeface="Calibri" panose="020F0502020204030204" pitchFamily="34" charset="0"/>
              </a:rPr>
              <a:t>Sông Bạch Đằng đã đi vào trang sử chống giặc ngoại xâm của dân tộc ta. Ai đã đi qua nơi này cũng cảm thấy tự hào về truyền thống giữ nước của cha ông ta.</a:t>
            </a:r>
            <a:endParaRPr lang="en-US" sz="3200" dirty="0">
              <a:latin typeface="Calibri" panose="020F0502020204030204" pitchFamily="34" charset="0"/>
              <a:cs typeface="Calibri" panose="020F0502020204030204" pitchFamily="34" charset="0"/>
            </a:endParaRPr>
          </a:p>
          <a:p>
            <a:pPr algn="r"/>
            <a:r>
              <a:rPr lang="en-US" sz="3200" dirty="0">
                <a:latin typeface="Calibri" panose="020F0502020204030204" pitchFamily="34" charset="0"/>
                <a:cs typeface="Calibri" panose="020F0502020204030204" pitchFamily="34" charset="0"/>
              </a:rPr>
              <a:t>(Theo </a:t>
            </a:r>
            <a:r>
              <a:rPr lang="en-US" sz="3200" dirty="0" err="1">
                <a:latin typeface="Calibri" panose="020F0502020204030204" pitchFamily="34" charset="0"/>
                <a:cs typeface="Calibri" panose="020F0502020204030204" pitchFamily="34" charset="0"/>
              </a:rPr>
              <a:t>Đoàn</a:t>
            </a:r>
            <a:r>
              <a:rPr lang="en-US" sz="3200" dirty="0">
                <a:latin typeface="Calibri" panose="020F0502020204030204" pitchFamily="34" charset="0"/>
                <a:cs typeface="Calibri" panose="020F0502020204030204" pitchFamily="34" charset="0"/>
              </a:rPr>
              <a:t> Minh </a:t>
            </a:r>
            <a:r>
              <a:rPr lang="en-US" sz="3200" dirty="0" err="1">
                <a:latin typeface="Calibri" panose="020F0502020204030204" pitchFamily="34" charset="0"/>
                <a:cs typeface="Calibri" panose="020F0502020204030204" pitchFamily="34" charset="0"/>
              </a:rPr>
              <a:t>Tuấn</a:t>
            </a:r>
            <a:r>
              <a:rPr lang="en-US" sz="3200" dirty="0">
                <a:latin typeface="Calibri" panose="020F0502020204030204" pitchFamily="34" charset="0"/>
                <a:cs typeface="Calibri" panose="020F0502020204030204" pitchFamily="34" charset="0"/>
              </a:rPr>
              <a:t>)</a:t>
            </a:r>
            <a:endParaRPr lang="vi-VN" sz="3200" dirty="0">
              <a:latin typeface="Calibri" panose="020F0502020204030204" pitchFamily="34" charset="0"/>
              <a:cs typeface="Calibri" panose="020F0502020204030204" pitchFamily="34" charset="0"/>
            </a:endParaRPr>
          </a:p>
        </p:txBody>
      </p:sp>
      <p:sp>
        <p:nvSpPr>
          <p:cNvPr id="53" name="Rectangle 52">
            <a:extLst>
              <a:ext uri="{FF2B5EF4-FFF2-40B4-BE49-F238E27FC236}">
                <a16:creationId xmlns:a16="http://schemas.microsoft.com/office/drawing/2014/main" id="{2D893A85-BB5A-439D-A20A-A581AFA6F342}"/>
              </a:ext>
            </a:extLst>
          </p:cNvPr>
          <p:cNvSpPr/>
          <p:nvPr/>
        </p:nvSpPr>
        <p:spPr>
          <a:xfrm>
            <a:off x="5572125" y="2371725"/>
            <a:ext cx="333375" cy="4191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47AF78CF-9B0F-414A-A2F1-3A885EFDFC86}"/>
              </a:ext>
            </a:extLst>
          </p:cNvPr>
          <p:cNvSpPr/>
          <p:nvPr/>
        </p:nvSpPr>
        <p:spPr>
          <a:xfrm>
            <a:off x="7181850" y="2381250"/>
            <a:ext cx="333375" cy="4191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6FAE3D1D-B76D-491A-A486-1FC0AA413006}"/>
              </a:ext>
            </a:extLst>
          </p:cNvPr>
          <p:cNvSpPr/>
          <p:nvPr/>
        </p:nvSpPr>
        <p:spPr>
          <a:xfrm>
            <a:off x="1514475" y="3381375"/>
            <a:ext cx="333375" cy="4191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691398EA-A84E-4409-BB97-A662CD9C490D}"/>
              </a:ext>
            </a:extLst>
          </p:cNvPr>
          <p:cNvSpPr/>
          <p:nvPr/>
        </p:nvSpPr>
        <p:spPr>
          <a:xfrm>
            <a:off x="6057900" y="3362325"/>
            <a:ext cx="390525" cy="4191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42574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53"/>
                                        </p:tgtEl>
                                      </p:cBhvr>
                                    </p:animEffect>
                                    <p:set>
                                      <p:cBhvr>
                                        <p:cTn id="7" dur="1" fill="hold">
                                          <p:stCondLst>
                                            <p:cond delay="499"/>
                                          </p:stCondLst>
                                        </p:cTn>
                                        <p:tgtEl>
                                          <p:spTgt spid="5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54"/>
                                        </p:tgtEl>
                                      </p:cBhvr>
                                    </p:animEffect>
                                    <p:set>
                                      <p:cBhvr>
                                        <p:cTn id="12" dur="1" fill="hold">
                                          <p:stCondLst>
                                            <p:cond delay="499"/>
                                          </p:stCondLst>
                                        </p:cTn>
                                        <p:tgtEl>
                                          <p:spTgt spid="5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55"/>
                                        </p:tgtEl>
                                      </p:cBhvr>
                                    </p:animEffect>
                                    <p:set>
                                      <p:cBhvr>
                                        <p:cTn id="17" dur="1" fill="hold">
                                          <p:stCondLst>
                                            <p:cond delay="499"/>
                                          </p:stCondLst>
                                        </p:cTn>
                                        <p:tgtEl>
                                          <p:spTgt spid="5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56"/>
                                        </p:tgtEl>
                                      </p:cBhvr>
                                    </p:animEffect>
                                    <p:set>
                                      <p:cBhvr>
                                        <p:cTn id="22" dur="1" fill="hold">
                                          <p:stCondLst>
                                            <p:cond delay="499"/>
                                          </p:stCondLst>
                                        </p:cTn>
                                        <p:tgtEl>
                                          <p:spTgt spid="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3"/>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3C6C8B37-5E12-4845-B105-36E6D8C48948}"/>
              </a:ext>
            </a:extLst>
          </p:cNvPr>
          <p:cNvSpPr/>
          <p:nvPr/>
        </p:nvSpPr>
        <p:spPr>
          <a:xfrm>
            <a:off x="1387478" y="1172094"/>
            <a:ext cx="9855199" cy="615547"/>
          </a:xfrm>
          <a:prstGeom prst="rect">
            <a:avLst/>
          </a:prstGeom>
        </p:spPr>
        <p:txBody>
          <a:bodyPr wrap="square" lIns="121915" tIns="60957" rIns="121915" bIns="60957">
            <a:spAutoFit/>
          </a:bodyPr>
          <a:lstStyle/>
          <a:p>
            <a:pPr marL="0" marR="0" lvl="0" indent="0" algn="l" defTabSz="609555"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7030A0"/>
                </a:solidFill>
                <a:effectLst/>
                <a:uLnTx/>
                <a:uFillTx/>
                <a:latin typeface="Arial" pitchFamily="34" charset="0"/>
                <a:ea typeface="微软雅黑"/>
                <a:cs typeface="Arial" pitchFamily="34" charset="0"/>
              </a:rPr>
              <a:t>b. Chọn </a:t>
            </a:r>
            <a:r>
              <a:rPr kumimoji="0" lang="vi-VN" sz="3200" b="0" i="1" u="none" strike="noStrike" kern="1200" cap="none" spc="0" normalizeH="0" baseline="0" noProof="0" dirty="0">
                <a:ln>
                  <a:noFill/>
                </a:ln>
                <a:solidFill>
                  <a:srgbClr val="FF0000"/>
                </a:solidFill>
                <a:effectLst/>
                <a:uLnTx/>
                <a:uFillTx/>
                <a:latin typeface="Arial" pitchFamily="34" charset="0"/>
                <a:ea typeface="微软雅黑"/>
                <a:cs typeface="Arial" pitchFamily="34" charset="0"/>
              </a:rPr>
              <a:t>ươc</a:t>
            </a:r>
            <a:r>
              <a:rPr kumimoji="0" lang="vi-VN" sz="3200" b="0" i="0" u="none" strike="noStrike" kern="1200" cap="none" spc="0" normalizeH="0" baseline="0" noProof="0" dirty="0">
                <a:ln>
                  <a:noFill/>
                </a:ln>
                <a:solidFill>
                  <a:srgbClr val="7030A0"/>
                </a:solidFill>
                <a:effectLst/>
                <a:uLnTx/>
                <a:uFillTx/>
                <a:latin typeface="Arial" pitchFamily="34" charset="0"/>
                <a:ea typeface="微软雅黑"/>
                <a:cs typeface="Arial" pitchFamily="34" charset="0"/>
              </a:rPr>
              <a:t> hoặc </a:t>
            </a:r>
            <a:r>
              <a:rPr kumimoji="0" lang="vi-VN" sz="3200" b="0" i="1" u="none" strike="noStrike" kern="1200" cap="none" spc="0" normalizeH="0" baseline="0" noProof="0" dirty="0">
                <a:ln>
                  <a:noFill/>
                </a:ln>
                <a:solidFill>
                  <a:srgbClr val="FF0000"/>
                </a:solidFill>
                <a:effectLst/>
                <a:uLnTx/>
                <a:uFillTx/>
                <a:latin typeface="Arial" pitchFamily="34" charset="0"/>
                <a:ea typeface="微软雅黑"/>
                <a:cs typeface="Arial" pitchFamily="34" charset="0"/>
              </a:rPr>
              <a:t>ươt</a:t>
            </a:r>
            <a:r>
              <a:rPr kumimoji="0" lang="vi-VN" sz="3200" b="0" i="0" u="none" strike="noStrike" kern="1200" cap="none" spc="0" normalizeH="0" baseline="0" noProof="0" dirty="0">
                <a:ln>
                  <a:noFill/>
                </a:ln>
                <a:solidFill>
                  <a:srgbClr val="7030A0"/>
                </a:solidFill>
                <a:effectLst/>
                <a:uLnTx/>
                <a:uFillTx/>
                <a:latin typeface="Arial" pitchFamily="34" charset="0"/>
                <a:ea typeface="微软雅黑"/>
                <a:cs typeface="Arial" pitchFamily="34" charset="0"/>
              </a:rPr>
              <a:t> thay cho ô vuông.</a:t>
            </a:r>
          </a:p>
        </p:txBody>
      </p:sp>
      <p:sp>
        <p:nvSpPr>
          <p:cNvPr id="2" name="TextBox 1">
            <a:extLst>
              <a:ext uri="{FF2B5EF4-FFF2-40B4-BE49-F238E27FC236}">
                <a16:creationId xmlns:a16="http://schemas.microsoft.com/office/drawing/2014/main" id="{F8AAAAE8-D908-4612-A188-31A4DE2ACD6D}"/>
              </a:ext>
            </a:extLst>
          </p:cNvPr>
          <p:cNvSpPr txBox="1"/>
          <p:nvPr/>
        </p:nvSpPr>
        <p:spPr>
          <a:xfrm>
            <a:off x="981075" y="2238375"/>
            <a:ext cx="4210050"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Đi ngược về xuôi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Đi trước về sau</a:t>
            </a:r>
          </a:p>
        </p:txBody>
      </p:sp>
      <p:sp>
        <p:nvSpPr>
          <p:cNvPr id="13" name="TextBox 12">
            <a:extLst>
              <a:ext uri="{FF2B5EF4-FFF2-40B4-BE49-F238E27FC236}">
                <a16:creationId xmlns:a16="http://schemas.microsoft.com/office/drawing/2014/main" id="{231BA394-11D5-41DD-ACDB-8ED1DA10ADCC}"/>
              </a:ext>
            </a:extLst>
          </p:cNvPr>
          <p:cNvSpPr txBox="1"/>
          <p:nvPr/>
        </p:nvSpPr>
        <p:spPr>
          <a:xfrm>
            <a:off x="5600700" y="2228850"/>
            <a:ext cx="4210050"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Non xanh nước biếc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Vượt núi băng rừng</a:t>
            </a:r>
          </a:p>
        </p:txBody>
      </p:sp>
      <p:sp>
        <p:nvSpPr>
          <p:cNvPr id="14" name="Rectangle 13">
            <a:extLst>
              <a:ext uri="{FF2B5EF4-FFF2-40B4-BE49-F238E27FC236}">
                <a16:creationId xmlns:a16="http://schemas.microsoft.com/office/drawing/2014/main" id="{914F65B5-5538-47D0-9F1C-0481D56805F1}"/>
              </a:ext>
            </a:extLst>
          </p:cNvPr>
          <p:cNvSpPr/>
          <p:nvPr/>
        </p:nvSpPr>
        <p:spPr>
          <a:xfrm>
            <a:off x="2162175" y="2371725"/>
            <a:ext cx="647700" cy="4191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1CEBD2C-DBB4-41BC-A3B9-68CA01CDB421}"/>
              </a:ext>
            </a:extLst>
          </p:cNvPr>
          <p:cNvSpPr/>
          <p:nvPr/>
        </p:nvSpPr>
        <p:spPr>
          <a:xfrm>
            <a:off x="2019300" y="2819400"/>
            <a:ext cx="647700" cy="4191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6DFA91D-00D7-483C-908C-0A57F827B30A}"/>
              </a:ext>
            </a:extLst>
          </p:cNvPr>
          <p:cNvSpPr/>
          <p:nvPr/>
        </p:nvSpPr>
        <p:spPr>
          <a:xfrm>
            <a:off x="7820025" y="2276475"/>
            <a:ext cx="647700" cy="4191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DEE7D9E-12E6-492F-BACC-09D2381BA622}"/>
              </a:ext>
            </a:extLst>
          </p:cNvPr>
          <p:cNvSpPr/>
          <p:nvPr/>
        </p:nvSpPr>
        <p:spPr>
          <a:xfrm>
            <a:off x="6134100" y="2809875"/>
            <a:ext cx="647700" cy="4191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14102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87335-780B-4CF9-A3FF-F2D8FB752863}"/>
              </a:ext>
            </a:extLst>
          </p:cNvPr>
          <p:cNvPicPr>
            <a:picLocks noChangeAspect="1"/>
          </p:cNvPicPr>
          <p:nvPr/>
        </p:nvPicPr>
        <p:blipFill>
          <a:blip r:embed="rId3"/>
          <a:stretch>
            <a:fill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id="{561A7F44-FE27-77B1-35B1-B5B53E3B201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95535" y="119082"/>
            <a:ext cx="1969542" cy="145751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7334DD0-B2D3-432A-9B03-FC43CA6DFEA5}"/>
              </a:ext>
            </a:extLst>
          </p:cNvPr>
          <p:cNvPicPr>
            <a:picLocks noChangeAspect="1"/>
          </p:cNvPicPr>
          <p:nvPr/>
        </p:nvPicPr>
        <p:blipFill>
          <a:blip r:embed="rId6"/>
          <a:stretch>
            <a:fillRect/>
          </a:stretch>
        </p:blipFill>
        <p:spPr>
          <a:xfrm>
            <a:off x="979072" y="1047750"/>
            <a:ext cx="9403186" cy="4400550"/>
          </a:xfrm>
          <a:prstGeom prst="rect">
            <a:avLst/>
          </a:prstGeom>
        </p:spPr>
      </p:pic>
    </p:spTree>
    <p:extLst>
      <p:ext uri="{BB962C8B-B14F-4D97-AF65-F5344CB8AC3E}">
        <p14:creationId xmlns:p14="http://schemas.microsoft.com/office/powerpoint/2010/main" val="324211647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7"/>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20" name="TextBox 2">
            <a:extLst>
              <a:ext uri="{FF2B5EF4-FFF2-40B4-BE49-F238E27FC236}">
                <a16:creationId xmlns:a16="http://schemas.microsoft.com/office/drawing/2014/main" id="{E58B5C0A-65BE-4C25-AA7B-616D51A9F328}"/>
              </a:ext>
            </a:extLst>
          </p:cNvPr>
          <p:cNvSpPr txBox="1"/>
          <p:nvPr/>
        </p:nvSpPr>
        <p:spPr>
          <a:xfrm>
            <a:off x="2445691" y="1108391"/>
            <a:ext cx="7553825" cy="584773"/>
          </a:xfrm>
          <a:prstGeom prst="rect">
            <a:avLst/>
          </a:prstGeom>
          <a:noFill/>
        </p:spPr>
        <p:txBody>
          <a:bodyPr wrap="square" lIns="91439" tIns="45719" rIns="91439" bIns="45719"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ea typeface="+mn-ea"/>
                <a:cs typeface="Times New Roman" pitchFamily="18" charset="0"/>
              </a:rPr>
              <a:t>Từ nào sau đây viết đúng chính tả </a:t>
            </a:r>
          </a:p>
        </p:txBody>
      </p:sp>
      <p:sp>
        <p:nvSpPr>
          <p:cNvPr id="21" name="Rounded Rectangle 3">
            <a:extLst>
              <a:ext uri="{FF2B5EF4-FFF2-40B4-BE49-F238E27FC236}">
                <a16:creationId xmlns:a16="http://schemas.microsoft.com/office/drawing/2014/main" id="{73B84B9D-90C5-4256-81C2-369CE48B2D2E}"/>
              </a:ext>
            </a:extLst>
          </p:cNvPr>
          <p:cNvSpPr/>
          <p:nvPr/>
        </p:nvSpPr>
        <p:spPr>
          <a:xfrm>
            <a:off x="2404128" y="4453349"/>
            <a:ext cx="2510772" cy="838200"/>
          </a:xfrm>
          <a:prstGeom prst="roundRect">
            <a:avLst/>
          </a:prstGeom>
        </p:spPr>
        <p:style>
          <a:lnRef idx="1">
            <a:schemeClr val="accent6"/>
          </a:lnRef>
          <a:fillRef idx="2">
            <a:schemeClr val="accent6"/>
          </a:fillRef>
          <a:effectRef idx="1">
            <a:schemeClr val="accent6"/>
          </a:effectRef>
          <a:fontRef idx="minor">
            <a:schemeClr val="dk1"/>
          </a:fontRef>
        </p:style>
        <p:txBody>
          <a:bodyPr lIns="91439" tIns="45719" rIns="91439" bIns="45719"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black"/>
              </a:solidFill>
              <a:effectLst/>
              <a:uLnTx/>
              <a:uFillTx/>
              <a:ea typeface="+mn-ea"/>
              <a:cs typeface="+mn-cs"/>
            </a:endParaRPr>
          </a:p>
        </p:txBody>
      </p:sp>
      <p:sp>
        <p:nvSpPr>
          <p:cNvPr id="22" name="Rounded Rectangle 4">
            <a:extLst>
              <a:ext uri="{FF2B5EF4-FFF2-40B4-BE49-F238E27FC236}">
                <a16:creationId xmlns:a16="http://schemas.microsoft.com/office/drawing/2014/main" id="{49937F0C-A5E5-4C3E-8A73-C0BE6810B9E7}"/>
              </a:ext>
            </a:extLst>
          </p:cNvPr>
          <p:cNvSpPr/>
          <p:nvPr/>
        </p:nvSpPr>
        <p:spPr>
          <a:xfrm>
            <a:off x="6200275" y="4406652"/>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lIns="91439" tIns="45719" rIns="91439" bIns="45719"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dirty="0">
              <a:ln>
                <a:noFill/>
              </a:ln>
              <a:solidFill>
                <a:prstClr val="black"/>
              </a:solidFill>
              <a:effectLst/>
              <a:uLnTx/>
              <a:uFillTx/>
              <a:ea typeface="+mn-ea"/>
              <a:cs typeface="+mn-cs"/>
            </a:endParaRPr>
          </a:p>
        </p:txBody>
      </p:sp>
      <p:sp>
        <p:nvSpPr>
          <p:cNvPr id="23" name="Rounded Rectangle 5">
            <a:extLst>
              <a:ext uri="{FF2B5EF4-FFF2-40B4-BE49-F238E27FC236}">
                <a16:creationId xmlns:a16="http://schemas.microsoft.com/office/drawing/2014/main" id="{3EBB1161-BE50-48B3-BF30-C629C35AE8BB}"/>
              </a:ext>
            </a:extLst>
          </p:cNvPr>
          <p:cNvSpPr/>
          <p:nvPr/>
        </p:nvSpPr>
        <p:spPr>
          <a:xfrm>
            <a:off x="2445691" y="2678299"/>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lIns="91439" tIns="45719" rIns="91439" bIns="45719"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black"/>
              </a:solidFill>
              <a:effectLst/>
              <a:uLnTx/>
              <a:uFillTx/>
              <a:ea typeface="+mn-ea"/>
              <a:cs typeface="+mn-cs"/>
            </a:endParaRPr>
          </a:p>
        </p:txBody>
      </p:sp>
      <p:sp>
        <p:nvSpPr>
          <p:cNvPr id="25" name="Rounded Rectangle 6">
            <a:extLst>
              <a:ext uri="{FF2B5EF4-FFF2-40B4-BE49-F238E27FC236}">
                <a16:creationId xmlns:a16="http://schemas.microsoft.com/office/drawing/2014/main" id="{394641CC-2076-4CC3-BB4F-83F35E6E0591}"/>
              </a:ext>
            </a:extLst>
          </p:cNvPr>
          <p:cNvSpPr/>
          <p:nvPr/>
        </p:nvSpPr>
        <p:spPr>
          <a:xfrm>
            <a:off x="6179492" y="2657516"/>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lIns="91439" tIns="45719" rIns="91439" bIns="45719"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black"/>
              </a:solidFill>
              <a:effectLst/>
              <a:uLnTx/>
              <a:uFillTx/>
              <a:ea typeface="+mn-ea"/>
              <a:cs typeface="+mn-cs"/>
            </a:endParaRPr>
          </a:p>
        </p:txBody>
      </p:sp>
      <p:sp>
        <p:nvSpPr>
          <p:cNvPr id="27" name="TextBox 7">
            <a:extLst>
              <a:ext uri="{FF2B5EF4-FFF2-40B4-BE49-F238E27FC236}">
                <a16:creationId xmlns:a16="http://schemas.microsoft.com/office/drawing/2014/main" id="{3F88A282-0FA9-4E65-9D37-6C1DC2B3FAA7}"/>
              </a:ext>
            </a:extLst>
          </p:cNvPr>
          <p:cNvSpPr txBox="1"/>
          <p:nvPr/>
        </p:nvSpPr>
        <p:spPr>
          <a:xfrm>
            <a:off x="2678884" y="4580063"/>
            <a:ext cx="2331266" cy="584773"/>
          </a:xfrm>
          <a:prstGeom prst="rect">
            <a:avLst/>
          </a:prstGeom>
          <a:noFill/>
        </p:spPr>
        <p:txBody>
          <a:bodyPr wrap="square" lIns="91439" tIns="45719" rIns="91439" bIns="45719"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Times New Roman" pitchFamily="18" charset="0"/>
              </a:rPr>
              <a:t>C: </a:t>
            </a:r>
            <a:r>
              <a:rPr kumimoji="0" lang="en-US" sz="3200" b="0" i="0" u="none" strike="noStrike" kern="1200" cap="none" spc="0" normalizeH="0" baseline="0" noProof="0" dirty="0" err="1">
                <a:ln>
                  <a:noFill/>
                </a:ln>
                <a:solidFill>
                  <a:prstClr val="black"/>
                </a:solidFill>
                <a:effectLst/>
                <a:uLnTx/>
                <a:uFillTx/>
                <a:ea typeface="+mn-ea"/>
                <a:cs typeface="Times New Roman" pitchFamily="18" charset="0"/>
              </a:rPr>
              <a:t>trăn</a:t>
            </a:r>
            <a:r>
              <a:rPr kumimoji="0" lang="en-US" sz="3200" b="0" i="0" u="none" strike="noStrike" kern="1200" cap="none" spc="0" normalizeH="0" noProof="0" dirty="0">
                <a:ln>
                  <a:noFill/>
                </a:ln>
                <a:solidFill>
                  <a:prstClr val="black"/>
                </a:solidFill>
                <a:effectLst/>
                <a:uLnTx/>
                <a:uFillTx/>
                <a:ea typeface="+mn-ea"/>
                <a:cs typeface="Times New Roman" pitchFamily="18" charset="0"/>
              </a:rPr>
              <a:t> </a:t>
            </a:r>
            <a:r>
              <a:rPr kumimoji="0" lang="en-US" sz="3200" b="0" i="0" u="none" strike="noStrike" kern="1200" cap="none" spc="0" normalizeH="0" noProof="0" dirty="0" err="1">
                <a:ln>
                  <a:noFill/>
                </a:ln>
                <a:solidFill>
                  <a:prstClr val="black"/>
                </a:solidFill>
                <a:effectLst/>
                <a:uLnTx/>
                <a:uFillTx/>
                <a:ea typeface="+mn-ea"/>
                <a:cs typeface="Times New Roman" pitchFamily="18" charset="0"/>
              </a:rPr>
              <a:t>trở</a:t>
            </a:r>
            <a:endParaRPr kumimoji="0" lang="en-US" sz="3200" b="0" i="0" u="none" strike="noStrike" kern="1200" cap="none" spc="0" normalizeH="0" baseline="0" noProof="0" dirty="0">
              <a:ln>
                <a:noFill/>
              </a:ln>
              <a:solidFill>
                <a:prstClr val="black"/>
              </a:solidFill>
              <a:effectLst/>
              <a:uLnTx/>
              <a:uFillTx/>
              <a:ea typeface="+mn-ea"/>
              <a:cs typeface="Times New Roman" pitchFamily="18" charset="0"/>
            </a:endParaRPr>
          </a:p>
        </p:txBody>
      </p:sp>
      <p:sp>
        <p:nvSpPr>
          <p:cNvPr id="28" name="TextBox 8">
            <a:extLst>
              <a:ext uri="{FF2B5EF4-FFF2-40B4-BE49-F238E27FC236}">
                <a16:creationId xmlns:a16="http://schemas.microsoft.com/office/drawing/2014/main" id="{293BBE6A-CDC8-4198-B2CD-C1E7DCA3D82B}"/>
              </a:ext>
            </a:extLst>
          </p:cNvPr>
          <p:cNvSpPr txBox="1"/>
          <p:nvPr/>
        </p:nvSpPr>
        <p:spPr>
          <a:xfrm>
            <a:off x="6232313" y="2814506"/>
            <a:ext cx="2216362" cy="584773"/>
          </a:xfrm>
          <a:prstGeom prst="rect">
            <a:avLst/>
          </a:prstGeom>
          <a:noFill/>
        </p:spPr>
        <p:txBody>
          <a:bodyPr wrap="square" lIns="91439" tIns="45719" rIns="91439" bIns="45719"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Times New Roman" pitchFamily="18" charset="0"/>
              </a:rPr>
              <a:t>B: </a:t>
            </a:r>
            <a:r>
              <a:rPr kumimoji="0" lang="en-US" sz="3200" b="0" i="0" u="none" strike="noStrike" kern="1200" cap="none" spc="0" normalizeH="0" baseline="0" noProof="0" dirty="0" err="1">
                <a:ln>
                  <a:noFill/>
                </a:ln>
                <a:solidFill>
                  <a:prstClr val="black"/>
                </a:solidFill>
                <a:effectLst/>
                <a:uLnTx/>
                <a:uFillTx/>
                <a:ea typeface="+mn-ea"/>
                <a:cs typeface="Times New Roman" pitchFamily="18" charset="0"/>
              </a:rPr>
              <a:t>chăn</a:t>
            </a:r>
            <a:r>
              <a:rPr kumimoji="0" lang="en-US" sz="3200" b="0" i="0" u="none" strike="noStrike" kern="1200" cap="none" spc="0" normalizeH="0" noProof="0" dirty="0">
                <a:ln>
                  <a:noFill/>
                </a:ln>
                <a:solidFill>
                  <a:prstClr val="black"/>
                </a:solidFill>
                <a:effectLst/>
                <a:uLnTx/>
                <a:uFillTx/>
                <a:ea typeface="+mn-ea"/>
                <a:cs typeface="Times New Roman" pitchFamily="18" charset="0"/>
              </a:rPr>
              <a:t> </a:t>
            </a:r>
            <a:r>
              <a:rPr kumimoji="0" lang="en-US" sz="3200" b="0" i="0" u="none" strike="noStrike" kern="1200" cap="none" spc="0" normalizeH="0" noProof="0" dirty="0" err="1">
                <a:ln>
                  <a:noFill/>
                </a:ln>
                <a:solidFill>
                  <a:prstClr val="black"/>
                </a:solidFill>
                <a:effectLst/>
                <a:uLnTx/>
                <a:uFillTx/>
                <a:ea typeface="+mn-ea"/>
                <a:cs typeface="Times New Roman" pitchFamily="18" charset="0"/>
              </a:rPr>
              <a:t>chở</a:t>
            </a:r>
            <a:endParaRPr kumimoji="0" lang="en-US" sz="3200" b="0" i="0" u="none" strike="noStrike" kern="1200" cap="none" spc="0" normalizeH="0" baseline="0" noProof="0" dirty="0">
              <a:ln>
                <a:noFill/>
              </a:ln>
              <a:solidFill>
                <a:prstClr val="black"/>
              </a:solidFill>
              <a:effectLst/>
              <a:uLnTx/>
              <a:uFillTx/>
              <a:ea typeface="+mn-ea"/>
              <a:cs typeface="Times New Roman" pitchFamily="18" charset="0"/>
            </a:endParaRPr>
          </a:p>
        </p:txBody>
      </p:sp>
      <p:sp>
        <p:nvSpPr>
          <p:cNvPr id="29" name="TextBox 9">
            <a:extLst>
              <a:ext uri="{FF2B5EF4-FFF2-40B4-BE49-F238E27FC236}">
                <a16:creationId xmlns:a16="http://schemas.microsoft.com/office/drawing/2014/main" id="{CC6EA2A3-CC75-4CF6-A5CB-19C48AE6C895}"/>
              </a:ext>
            </a:extLst>
          </p:cNvPr>
          <p:cNvSpPr txBox="1"/>
          <p:nvPr/>
        </p:nvSpPr>
        <p:spPr>
          <a:xfrm>
            <a:off x="6236641" y="4538496"/>
            <a:ext cx="2078183" cy="584773"/>
          </a:xfrm>
          <a:prstGeom prst="rect">
            <a:avLst/>
          </a:prstGeom>
          <a:noFill/>
        </p:spPr>
        <p:txBody>
          <a:bodyPr wrap="square" lIns="91439" tIns="45719" rIns="91439" bIns="45719"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Times New Roman" pitchFamily="18" charset="0"/>
              </a:rPr>
              <a:t>D: </a:t>
            </a:r>
            <a:r>
              <a:rPr kumimoji="0" lang="en-US" sz="3200" b="0" i="0" u="none" strike="noStrike" kern="1200" cap="none" spc="0" normalizeH="0" baseline="0" noProof="0" dirty="0" err="1">
                <a:ln>
                  <a:noFill/>
                </a:ln>
                <a:solidFill>
                  <a:prstClr val="black"/>
                </a:solidFill>
                <a:effectLst/>
                <a:uLnTx/>
                <a:uFillTx/>
                <a:ea typeface="+mn-ea"/>
                <a:cs typeface="Times New Roman" pitchFamily="18" charset="0"/>
              </a:rPr>
              <a:t>trăn</a:t>
            </a:r>
            <a:r>
              <a:rPr kumimoji="0" lang="en-US" sz="3200" b="0" i="0" u="none" strike="noStrike" kern="1200" cap="none" spc="0" normalizeH="0" noProof="0" dirty="0">
                <a:ln>
                  <a:noFill/>
                </a:ln>
                <a:solidFill>
                  <a:prstClr val="black"/>
                </a:solidFill>
                <a:effectLst/>
                <a:uLnTx/>
                <a:uFillTx/>
                <a:ea typeface="+mn-ea"/>
                <a:cs typeface="Times New Roman" pitchFamily="18" charset="0"/>
              </a:rPr>
              <a:t> </a:t>
            </a:r>
            <a:r>
              <a:rPr kumimoji="0" lang="en-US" sz="3200" b="0" i="0" u="none" strike="noStrike" kern="1200" cap="none" spc="0" normalizeH="0" noProof="0" dirty="0" err="1">
                <a:ln>
                  <a:noFill/>
                </a:ln>
                <a:solidFill>
                  <a:prstClr val="black"/>
                </a:solidFill>
                <a:effectLst/>
                <a:uLnTx/>
                <a:uFillTx/>
                <a:ea typeface="+mn-ea"/>
                <a:cs typeface="Times New Roman" pitchFamily="18" charset="0"/>
              </a:rPr>
              <a:t>chở</a:t>
            </a:r>
            <a:endParaRPr kumimoji="0" lang="en-US" sz="3200" b="0" i="0" u="none" strike="noStrike" kern="1200" cap="none" spc="0" normalizeH="0" baseline="0" noProof="0" dirty="0">
              <a:ln>
                <a:noFill/>
              </a:ln>
              <a:solidFill>
                <a:prstClr val="black"/>
              </a:solidFill>
              <a:effectLst/>
              <a:uLnTx/>
              <a:uFillTx/>
              <a:ea typeface="+mn-ea"/>
              <a:cs typeface="Times New Roman" pitchFamily="18" charset="0"/>
            </a:endParaRPr>
          </a:p>
        </p:txBody>
      </p:sp>
      <p:sp>
        <p:nvSpPr>
          <p:cNvPr id="30" name="TextBox 10">
            <a:extLst>
              <a:ext uri="{FF2B5EF4-FFF2-40B4-BE49-F238E27FC236}">
                <a16:creationId xmlns:a16="http://schemas.microsoft.com/office/drawing/2014/main" id="{E08003E5-7BED-46E2-9F7A-20C6BAC39DE8}"/>
              </a:ext>
            </a:extLst>
          </p:cNvPr>
          <p:cNvSpPr txBox="1"/>
          <p:nvPr/>
        </p:nvSpPr>
        <p:spPr>
          <a:xfrm>
            <a:off x="2524125" y="2801999"/>
            <a:ext cx="2055165" cy="584773"/>
          </a:xfrm>
          <a:prstGeom prst="rect">
            <a:avLst/>
          </a:prstGeom>
          <a:noFill/>
        </p:spPr>
        <p:txBody>
          <a:bodyPr wrap="square" lIns="91439" tIns="45719" rIns="91439" bIns="45719"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Times New Roman" pitchFamily="18" charset="0"/>
              </a:rPr>
              <a:t>A: </a:t>
            </a:r>
            <a:r>
              <a:rPr kumimoji="0" lang="en-US" sz="3200" b="0" i="0" u="none" strike="noStrike" kern="1200" cap="none" spc="0" normalizeH="0" baseline="0" noProof="0" dirty="0" err="1">
                <a:ln>
                  <a:noFill/>
                </a:ln>
                <a:solidFill>
                  <a:prstClr val="black"/>
                </a:solidFill>
                <a:effectLst/>
                <a:uLnTx/>
                <a:uFillTx/>
                <a:ea typeface="+mn-ea"/>
                <a:cs typeface="Times New Roman" pitchFamily="18" charset="0"/>
              </a:rPr>
              <a:t>chăn</a:t>
            </a:r>
            <a:r>
              <a:rPr kumimoji="0" lang="en-US" sz="3200" b="0" i="0" u="none" strike="noStrike" kern="1200" cap="none" spc="0" normalizeH="0" noProof="0" dirty="0">
                <a:ln>
                  <a:noFill/>
                </a:ln>
                <a:solidFill>
                  <a:prstClr val="black"/>
                </a:solidFill>
                <a:effectLst/>
                <a:uLnTx/>
                <a:uFillTx/>
                <a:ea typeface="+mn-ea"/>
                <a:cs typeface="Times New Roman" pitchFamily="18" charset="0"/>
              </a:rPr>
              <a:t> </a:t>
            </a:r>
            <a:r>
              <a:rPr kumimoji="0" lang="en-US" sz="3200" b="0" i="0" u="none" strike="noStrike" kern="1200" cap="none" spc="0" normalizeH="0" noProof="0" dirty="0" err="1">
                <a:ln>
                  <a:noFill/>
                </a:ln>
                <a:solidFill>
                  <a:prstClr val="black"/>
                </a:solidFill>
                <a:effectLst/>
                <a:uLnTx/>
                <a:uFillTx/>
                <a:ea typeface="+mn-ea"/>
                <a:cs typeface="Times New Roman" pitchFamily="18" charset="0"/>
              </a:rPr>
              <a:t>trở</a:t>
            </a:r>
            <a:endParaRPr kumimoji="0" lang="en-US" sz="3200" b="0" i="0" u="none" strike="noStrike" kern="1200" cap="none" spc="0" normalizeH="0" baseline="0" noProof="0" dirty="0">
              <a:ln>
                <a:noFill/>
              </a:ln>
              <a:solidFill>
                <a:prstClr val="black"/>
              </a:solidFill>
              <a:effectLst/>
              <a:uLnTx/>
              <a:uFillTx/>
              <a:ea typeface="+mn-ea"/>
              <a:cs typeface="Times New Roman" pitchFamily="18" charset="0"/>
            </a:endParaRPr>
          </a:p>
        </p:txBody>
      </p:sp>
      <p:pic>
        <p:nvPicPr>
          <p:cNvPr id="35" name="Am-thanh-tra-loi-dung-www_nhacchuongvui_com.mp3">
            <a:hlinkClick r:id="" action="ppaction://media"/>
            <a:extLst>
              <a:ext uri="{FF2B5EF4-FFF2-40B4-BE49-F238E27FC236}">
                <a16:creationId xmlns:a16="http://schemas.microsoft.com/office/drawing/2014/main" id="{7263A83B-31BE-4288-8872-06E9BF9E57A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296275" y="291852"/>
            <a:ext cx="609600" cy="609600"/>
          </a:xfrm>
          <a:prstGeom prst="rect">
            <a:avLst/>
          </a:prstGeom>
        </p:spPr>
      </p:pic>
      <p:pic>
        <p:nvPicPr>
          <p:cNvPr id="37" name="Am-thanh-tra-loi-sai-www_nhacchuongvui_com.mp3">
            <a:hlinkClick r:id="" action="ppaction://media"/>
            <a:extLst>
              <a:ext uri="{FF2B5EF4-FFF2-40B4-BE49-F238E27FC236}">
                <a16:creationId xmlns:a16="http://schemas.microsoft.com/office/drawing/2014/main" id="{BA1745BA-9762-45A8-8805-33CB7B0437D3}"/>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351692" y="1423884"/>
            <a:ext cx="609600" cy="609600"/>
          </a:xfrm>
          <a:prstGeom prst="rect">
            <a:avLst/>
          </a:prstGeom>
        </p:spPr>
      </p:pic>
      <p:pic>
        <p:nvPicPr>
          <p:cNvPr id="38" name="Am-thanh-tra-loi-sai-www_nhacchuongvui_com.mp3">
            <a:hlinkClick r:id="" action="ppaction://media"/>
            <a:extLst>
              <a:ext uri="{FF2B5EF4-FFF2-40B4-BE49-F238E27FC236}">
                <a16:creationId xmlns:a16="http://schemas.microsoft.com/office/drawing/2014/main" id="{2664F621-3F24-4C3A-B42D-98488A39F017}"/>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351692" y="3923764"/>
            <a:ext cx="609600" cy="609600"/>
          </a:xfrm>
          <a:prstGeom prst="rect">
            <a:avLst/>
          </a:prstGeom>
        </p:spPr>
      </p:pic>
      <p:pic>
        <p:nvPicPr>
          <p:cNvPr id="39" name="Am-thanh-tra-loi-sai-www_nhacchuongvui_com.mp3">
            <a:hlinkClick r:id="" action="ppaction://media"/>
            <a:extLst>
              <a:ext uri="{FF2B5EF4-FFF2-40B4-BE49-F238E27FC236}">
                <a16:creationId xmlns:a16="http://schemas.microsoft.com/office/drawing/2014/main" id="{26B2B99C-61E4-42FE-A301-7009372B3E19}"/>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296275" y="2657516"/>
            <a:ext cx="609600" cy="609600"/>
          </a:xfrm>
          <a:prstGeom prst="rect">
            <a:avLst/>
          </a:prstGeom>
        </p:spPr>
      </p:pic>
      <p:sp>
        <p:nvSpPr>
          <p:cNvPr id="2" name="Oval 1">
            <a:extLst>
              <a:ext uri="{FF2B5EF4-FFF2-40B4-BE49-F238E27FC236}">
                <a16:creationId xmlns:a16="http://schemas.microsoft.com/office/drawing/2014/main" id="{C874733D-C95E-4435-93DF-D23C1296DEF1}"/>
              </a:ext>
            </a:extLst>
          </p:cNvPr>
          <p:cNvSpPr/>
          <p:nvPr/>
        </p:nvSpPr>
        <p:spPr>
          <a:xfrm>
            <a:off x="2667000" y="4552950"/>
            <a:ext cx="504826" cy="5905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Tree>
    <p:extLst>
      <p:ext uri="{BB962C8B-B14F-4D97-AF65-F5344CB8AC3E}">
        <p14:creationId xmlns:p14="http://schemas.microsoft.com/office/powerpoint/2010/main" val="21261868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circle(in)">
                                      <p:cBhvr>
                                        <p:cTn id="11" dur="500"/>
                                        <p:tgtEl>
                                          <p:spTgt spid="30"/>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circle(in)">
                                      <p:cBhvr>
                                        <p:cTn id="14" dur="500"/>
                                        <p:tgtEl>
                                          <p:spTgt spid="23"/>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circle(in)">
                                      <p:cBhvr>
                                        <p:cTn id="17" dur="500"/>
                                        <p:tgtEl>
                                          <p:spTgt spid="25"/>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circle(in)">
                                      <p:cBhvr>
                                        <p:cTn id="20" dur="500"/>
                                        <p:tgtEl>
                                          <p:spTgt spid="28"/>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circle(in)">
                                      <p:cBhvr>
                                        <p:cTn id="23" dur="500"/>
                                        <p:tgtEl>
                                          <p:spTgt spid="21"/>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circle(in)">
                                      <p:cBhvr>
                                        <p:cTn id="26" dur="500"/>
                                        <p:tgtEl>
                                          <p:spTgt spid="27"/>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circle(in)">
                                      <p:cBhvr>
                                        <p:cTn id="29" dur="500"/>
                                        <p:tgtEl>
                                          <p:spTgt spid="22"/>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circle(in)">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27"/>
                    </p:tgtEl>
                  </p:cond>
                </p:stCondLst>
                <p:endSync evt="end" delay="0">
                  <p:rtn val="all"/>
                </p:endSync>
                <p:childTnLst>
                  <p:par>
                    <p:cTn id="34" fill="hold">
                      <p:stCondLst>
                        <p:cond delay="0"/>
                      </p:stCondLst>
                      <p:childTnLst>
                        <p:par>
                          <p:cTn id="35" fill="hold">
                            <p:stCondLst>
                              <p:cond delay="0"/>
                            </p:stCondLst>
                            <p:childTnLst>
                              <p:par>
                                <p:cTn id="36" presetID="1" presetClass="mediacall" presetSubtype="0" fill="hold" nodeType="withEffect">
                                  <p:stCondLst>
                                    <p:cond delay="0"/>
                                  </p:stCondLst>
                                  <p:childTnLst>
                                    <p:cmd type="call" cmd="playFrom(0.0)">
                                      <p:cBhvr>
                                        <p:cTn id="37" dur="8091" fill="hold"/>
                                        <p:tgtEl>
                                          <p:spTgt spid="35"/>
                                        </p:tgtEl>
                                      </p:cBhvr>
                                    </p:cmd>
                                  </p:childTnLst>
                                </p:cTn>
                              </p:par>
                              <p:par>
                                <p:cTn id="38" presetID="16" presetClass="entr" presetSubtype="21" fill="hold" grpId="0"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arn(inVertical)">
                                      <p:cBhvr>
                                        <p:cTn id="40" dur="500"/>
                                        <p:tgtEl>
                                          <p:spTgt spid="2"/>
                                        </p:tgtEl>
                                      </p:cBhvr>
                                    </p:animEffect>
                                  </p:childTnLst>
                                </p:cTn>
                              </p:par>
                            </p:childTnLst>
                          </p:cTn>
                        </p:par>
                      </p:childTnLst>
                    </p:cTn>
                  </p:par>
                </p:childTnLst>
              </p:cTn>
              <p:nextCondLst>
                <p:cond evt="onClick" delay="0">
                  <p:tgtEl>
                    <p:spTgt spid="27"/>
                  </p:tgtEl>
                </p:cond>
              </p:nextCondLst>
            </p:seq>
            <p:seq concurrent="1" nextAc="seek">
              <p:cTn id="41" restart="whenNotActive" fill="hold" evtFilter="cancelBubble" nodeType="interactiveSeq">
                <p:stCondLst>
                  <p:cond evt="onClick" delay="0">
                    <p:tgtEl>
                      <p:spTgt spid="28"/>
                    </p:tgtEl>
                  </p:cond>
                </p:stCondLst>
                <p:endSync evt="end" delay="0">
                  <p:rtn val="all"/>
                </p:endSync>
                <p:childTnLst>
                  <p:par>
                    <p:cTn id="42" fill="hold">
                      <p:stCondLst>
                        <p:cond delay="0"/>
                      </p:stCondLst>
                      <p:childTnLst>
                        <p:par>
                          <p:cTn id="43" fill="hold">
                            <p:stCondLst>
                              <p:cond delay="0"/>
                            </p:stCondLst>
                            <p:childTnLst>
                              <p:par>
                                <p:cTn id="44" presetID="1" presetClass="mediacall" presetSubtype="0" fill="hold" nodeType="withEffect">
                                  <p:stCondLst>
                                    <p:cond delay="0"/>
                                  </p:stCondLst>
                                  <p:childTnLst>
                                    <p:cmd type="call" cmd="playFrom(0.0)">
                                      <p:cBhvr>
                                        <p:cTn id="45" dur="8150" fill="hold"/>
                                        <p:tgtEl>
                                          <p:spTgt spid="37"/>
                                        </p:tgtEl>
                                      </p:cBhvr>
                                    </p:cmd>
                                  </p:childTnLst>
                                </p:cTn>
                              </p:par>
                            </p:childTnLst>
                          </p:cTn>
                        </p:par>
                      </p:childTnLst>
                    </p:cTn>
                  </p:par>
                </p:childTnLst>
              </p:cTn>
              <p:nextCondLst>
                <p:cond evt="onClick" delay="0">
                  <p:tgtEl>
                    <p:spTgt spid="28"/>
                  </p:tgtEl>
                </p:cond>
              </p:nextCondLst>
            </p:seq>
            <p:seq concurrent="1" nextAc="seek">
              <p:cTn id="46" restart="whenNotActive" fill="hold" evtFilter="cancelBubble" nodeType="interactiveSeq">
                <p:stCondLst>
                  <p:cond evt="onClick" delay="0">
                    <p:tgtEl>
                      <p:spTgt spid="30"/>
                    </p:tgtEl>
                  </p:cond>
                </p:stCondLst>
                <p:endSync evt="end" delay="0">
                  <p:rtn val="all"/>
                </p:endSync>
                <p:childTnLst>
                  <p:par>
                    <p:cTn id="47" fill="hold">
                      <p:stCondLst>
                        <p:cond delay="0"/>
                      </p:stCondLst>
                      <p:childTnLst>
                        <p:par>
                          <p:cTn id="48" fill="hold">
                            <p:stCondLst>
                              <p:cond delay="0"/>
                            </p:stCondLst>
                            <p:childTnLst>
                              <p:par>
                                <p:cTn id="49" presetID="1" presetClass="mediacall" presetSubtype="0" fill="hold" nodeType="withEffect">
                                  <p:stCondLst>
                                    <p:cond delay="0"/>
                                  </p:stCondLst>
                                  <p:childTnLst>
                                    <p:cmd type="call" cmd="playFrom(0.0)">
                                      <p:cBhvr>
                                        <p:cTn id="50" dur="8150" fill="hold"/>
                                        <p:tgtEl>
                                          <p:spTgt spid="39"/>
                                        </p:tgtEl>
                                      </p:cBhvr>
                                    </p:cmd>
                                  </p:childTnLst>
                                </p:cTn>
                              </p:par>
                            </p:childTnLst>
                          </p:cTn>
                        </p:par>
                      </p:childTnLst>
                    </p:cTn>
                  </p:par>
                </p:childTnLst>
              </p:cTn>
              <p:nextCondLst>
                <p:cond evt="onClick" delay="0">
                  <p:tgtEl>
                    <p:spTgt spid="30"/>
                  </p:tgtEl>
                </p:cond>
              </p:nextCondLst>
            </p:seq>
            <p:seq concurrent="1" nextAc="seek">
              <p:cTn id="51" restart="whenNotActive" fill="hold" evtFilter="cancelBubble" nodeType="interactiveSeq">
                <p:stCondLst>
                  <p:cond evt="onClick" delay="0">
                    <p:tgtEl>
                      <p:spTgt spid="29"/>
                    </p:tgtEl>
                  </p:cond>
                </p:stCondLst>
                <p:endSync evt="end" delay="0">
                  <p:rtn val="all"/>
                </p:endSync>
                <p:childTnLst>
                  <p:par>
                    <p:cTn id="52" fill="hold">
                      <p:stCondLst>
                        <p:cond delay="0"/>
                      </p:stCondLst>
                      <p:childTnLst>
                        <p:par>
                          <p:cTn id="53" fill="hold">
                            <p:stCondLst>
                              <p:cond delay="0"/>
                            </p:stCondLst>
                            <p:childTnLst>
                              <p:par>
                                <p:cTn id="54" presetID="1" presetClass="mediacall" presetSubtype="0" fill="hold" nodeType="withEffect">
                                  <p:stCondLst>
                                    <p:cond delay="0"/>
                                  </p:stCondLst>
                                  <p:childTnLst>
                                    <p:cmd type="call" cmd="playFrom(0.0)">
                                      <p:cBhvr>
                                        <p:cTn id="55" dur="8158" fill="hold"/>
                                        <p:tgtEl>
                                          <p:spTgt spid="38"/>
                                        </p:tgtEl>
                                      </p:cBhvr>
                                    </p:cmd>
                                  </p:childTnLst>
                                </p:cTn>
                              </p:par>
                            </p:childTnLst>
                          </p:cTn>
                        </p:par>
                      </p:childTnLst>
                    </p:cTn>
                  </p:par>
                </p:childTnLst>
              </p:cTn>
              <p:nextCondLst>
                <p:cond evt="onClick" delay="0">
                  <p:tgtEl>
                    <p:spTgt spid="29"/>
                  </p:tgtEl>
                </p:cond>
              </p:nextCondLst>
            </p:seq>
            <p:audio>
              <p:cMediaNode vol="80000">
                <p:cTn id="56" fill="hold" display="0">
                  <p:stCondLst>
                    <p:cond delay="indefinite"/>
                  </p:stCondLst>
                  <p:endCondLst>
                    <p:cond evt="onStopAudio" delay="0">
                      <p:tgtEl>
                        <p:sldTgt/>
                      </p:tgtEl>
                    </p:cond>
                  </p:endCondLst>
                </p:cTn>
                <p:tgtEl>
                  <p:spTgt spid="35"/>
                </p:tgtEl>
              </p:cMediaNode>
            </p:audio>
            <p:audio>
              <p:cMediaNode vol="80000">
                <p:cTn id="57" fill="hold" display="0">
                  <p:stCondLst>
                    <p:cond delay="indefinite"/>
                  </p:stCondLst>
                  <p:endCondLst>
                    <p:cond evt="onStopAudio" delay="0">
                      <p:tgtEl>
                        <p:sldTgt/>
                      </p:tgtEl>
                    </p:cond>
                  </p:endCondLst>
                </p:cTn>
                <p:tgtEl>
                  <p:spTgt spid="37"/>
                </p:tgtEl>
              </p:cMediaNode>
            </p:audio>
            <p:audio>
              <p:cMediaNode vol="80000">
                <p:cTn id="58" fill="hold" display="0">
                  <p:stCondLst>
                    <p:cond delay="indefinite"/>
                  </p:stCondLst>
                  <p:endCondLst>
                    <p:cond evt="onStopAudio" delay="0">
                      <p:tgtEl>
                        <p:sldTgt/>
                      </p:tgtEl>
                    </p:cond>
                  </p:endCondLst>
                </p:cTn>
                <p:tgtEl>
                  <p:spTgt spid="38"/>
                </p:tgtEl>
              </p:cMediaNode>
            </p:audio>
            <p:audio>
              <p:cMediaNode vol="80000">
                <p:cTn id="59" fill="hold" display="0">
                  <p:stCondLst>
                    <p:cond delay="indefinite"/>
                  </p:stCondLst>
                  <p:endCondLst>
                    <p:cond evt="onStopAudio" delay="0">
                      <p:tgtEl>
                        <p:sldTgt/>
                      </p:tgtEl>
                    </p:cond>
                  </p:endCondLst>
                </p:cTn>
                <p:tgtEl>
                  <p:spTgt spid="39"/>
                </p:tgtEl>
              </p:cMediaNode>
            </p:audio>
          </p:childTnLst>
        </p:cTn>
      </p:par>
    </p:tnLst>
    <p:bldLst>
      <p:bldP spid="20" grpId="0"/>
      <p:bldP spid="21" grpId="0" animBg="1"/>
      <p:bldP spid="22" grpId="0" animBg="1"/>
      <p:bldP spid="23" grpId="0" animBg="1"/>
      <p:bldP spid="25" grpId="0" animBg="1"/>
      <p:bldP spid="27" grpId="0"/>
      <p:bldP spid="28" grpId="0"/>
      <p:bldP spid="29" grpId="0"/>
      <p:bldP spid="30" grpId="0"/>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7"/>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20" name="TextBox 2">
            <a:extLst>
              <a:ext uri="{FF2B5EF4-FFF2-40B4-BE49-F238E27FC236}">
                <a16:creationId xmlns:a16="http://schemas.microsoft.com/office/drawing/2014/main" id="{E58B5C0A-65BE-4C25-AA7B-616D51A9F328}"/>
              </a:ext>
            </a:extLst>
          </p:cNvPr>
          <p:cNvSpPr txBox="1"/>
          <p:nvPr/>
        </p:nvSpPr>
        <p:spPr>
          <a:xfrm>
            <a:off x="2150416" y="1289366"/>
            <a:ext cx="7553825" cy="584773"/>
          </a:xfrm>
          <a:prstGeom prst="rect">
            <a:avLst/>
          </a:prstGeom>
          <a:noFill/>
        </p:spPr>
        <p:txBody>
          <a:bodyPr wrap="square" lIns="91439" tIns="45719" rIns="91439" bIns="45719"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ea typeface="+mn-ea"/>
                <a:cs typeface="Times New Roman" pitchFamily="18" charset="0"/>
              </a:rPr>
              <a:t>Từ nào sau đây </a:t>
            </a:r>
            <a:r>
              <a:rPr kumimoji="0" lang="en-US" sz="3200" b="1" i="0" u="none" strike="noStrike" kern="1200" cap="none" spc="0" normalizeH="0" baseline="0" noProof="0" dirty="0" err="1">
                <a:ln>
                  <a:noFill/>
                </a:ln>
                <a:solidFill>
                  <a:prstClr val="black"/>
                </a:solidFill>
                <a:effectLst/>
                <a:uLnTx/>
                <a:uFillTx/>
                <a:ea typeface="+mn-ea"/>
                <a:cs typeface="Times New Roman" pitchFamily="18" charset="0"/>
              </a:rPr>
              <a:t>viết</a:t>
            </a:r>
            <a:r>
              <a:rPr kumimoji="0" lang="en-US" sz="3200" b="1" i="0" u="none" strike="noStrike" kern="1200" cap="none" spc="0" normalizeH="0" baseline="0" noProof="0" dirty="0">
                <a:ln>
                  <a:noFill/>
                </a:ln>
                <a:solidFill>
                  <a:prstClr val="black"/>
                </a:solidFill>
                <a:effectLst/>
                <a:uLnTx/>
                <a:uFillTx/>
                <a:ea typeface="+mn-ea"/>
                <a:cs typeface="Times New Roman" pitchFamily="18" charset="0"/>
              </a:rPr>
              <a:t> </a:t>
            </a:r>
            <a:r>
              <a:rPr kumimoji="0" lang="en-US" sz="3200" b="1" i="0" u="none" strike="noStrike" kern="1200" cap="none" spc="0" normalizeH="0" baseline="0" noProof="0" dirty="0" err="1">
                <a:ln>
                  <a:noFill/>
                </a:ln>
                <a:solidFill>
                  <a:prstClr val="black"/>
                </a:solidFill>
                <a:effectLst/>
                <a:uLnTx/>
                <a:uFillTx/>
                <a:ea typeface="+mn-ea"/>
                <a:cs typeface="Times New Roman" pitchFamily="18" charset="0"/>
              </a:rPr>
              <a:t>sai</a:t>
            </a:r>
            <a:r>
              <a:rPr kumimoji="0" lang="en-US" sz="3200" b="1" i="0" u="none" strike="noStrike" kern="1200" cap="none" spc="0" normalizeH="0" baseline="0" noProof="0" dirty="0">
                <a:ln>
                  <a:noFill/>
                </a:ln>
                <a:solidFill>
                  <a:prstClr val="black"/>
                </a:solidFill>
                <a:effectLst/>
                <a:uLnTx/>
                <a:uFillTx/>
                <a:ea typeface="+mn-ea"/>
                <a:cs typeface="Times New Roman" pitchFamily="18" charset="0"/>
              </a:rPr>
              <a:t> </a:t>
            </a:r>
            <a:r>
              <a:rPr kumimoji="0" lang="en-US" sz="3200" b="1" i="0" u="none" strike="noStrike" kern="1200" cap="none" spc="0" normalizeH="0" baseline="0" noProof="0" dirty="0" err="1">
                <a:ln>
                  <a:noFill/>
                </a:ln>
                <a:solidFill>
                  <a:prstClr val="black"/>
                </a:solidFill>
                <a:effectLst/>
                <a:uLnTx/>
                <a:uFillTx/>
                <a:ea typeface="+mn-ea"/>
                <a:cs typeface="Times New Roman" pitchFamily="18" charset="0"/>
              </a:rPr>
              <a:t>chính</a:t>
            </a:r>
            <a:r>
              <a:rPr kumimoji="0" lang="en-US" sz="3200" b="1" i="0" u="none" strike="noStrike" kern="1200" cap="none" spc="0" normalizeH="0" baseline="0" noProof="0" dirty="0">
                <a:ln>
                  <a:noFill/>
                </a:ln>
                <a:solidFill>
                  <a:prstClr val="black"/>
                </a:solidFill>
                <a:effectLst/>
                <a:uLnTx/>
                <a:uFillTx/>
                <a:ea typeface="+mn-ea"/>
                <a:cs typeface="Times New Roman" pitchFamily="18" charset="0"/>
              </a:rPr>
              <a:t> tả </a:t>
            </a:r>
          </a:p>
        </p:txBody>
      </p:sp>
      <p:sp>
        <p:nvSpPr>
          <p:cNvPr id="21" name="Rounded Rectangle 3">
            <a:extLst>
              <a:ext uri="{FF2B5EF4-FFF2-40B4-BE49-F238E27FC236}">
                <a16:creationId xmlns:a16="http://schemas.microsoft.com/office/drawing/2014/main" id="{73B84B9D-90C5-4256-81C2-369CE48B2D2E}"/>
              </a:ext>
            </a:extLst>
          </p:cNvPr>
          <p:cNvSpPr/>
          <p:nvPr/>
        </p:nvSpPr>
        <p:spPr>
          <a:xfrm>
            <a:off x="2571037" y="2632417"/>
            <a:ext cx="3091064" cy="838200"/>
          </a:xfrm>
          <a:prstGeom prst="roundRect">
            <a:avLst/>
          </a:prstGeom>
        </p:spPr>
        <p:style>
          <a:lnRef idx="1">
            <a:schemeClr val="accent6"/>
          </a:lnRef>
          <a:fillRef idx="2">
            <a:schemeClr val="accent6"/>
          </a:fillRef>
          <a:effectRef idx="1">
            <a:schemeClr val="accent6"/>
          </a:effectRef>
          <a:fontRef idx="minor">
            <a:schemeClr val="dk1"/>
          </a:fontRef>
        </p:style>
        <p:txBody>
          <a:bodyPr lIns="91439" tIns="45719" rIns="91439" bIns="45719"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black"/>
              </a:solidFill>
              <a:effectLst/>
              <a:uLnTx/>
              <a:uFillTx/>
              <a:ea typeface="+mn-ea"/>
              <a:cs typeface="+mn-cs"/>
            </a:endParaRPr>
          </a:p>
        </p:txBody>
      </p:sp>
      <p:sp>
        <p:nvSpPr>
          <p:cNvPr id="22" name="Rounded Rectangle 4">
            <a:extLst>
              <a:ext uri="{FF2B5EF4-FFF2-40B4-BE49-F238E27FC236}">
                <a16:creationId xmlns:a16="http://schemas.microsoft.com/office/drawing/2014/main" id="{49937F0C-A5E5-4C3E-8A73-C0BE6810B9E7}"/>
              </a:ext>
            </a:extLst>
          </p:cNvPr>
          <p:cNvSpPr/>
          <p:nvPr/>
        </p:nvSpPr>
        <p:spPr>
          <a:xfrm>
            <a:off x="6200275" y="4406652"/>
            <a:ext cx="3091064" cy="838200"/>
          </a:xfrm>
          <a:prstGeom prst="roundRect">
            <a:avLst/>
          </a:prstGeom>
        </p:spPr>
        <p:style>
          <a:lnRef idx="1">
            <a:schemeClr val="accent6"/>
          </a:lnRef>
          <a:fillRef idx="2">
            <a:schemeClr val="accent6"/>
          </a:fillRef>
          <a:effectRef idx="1">
            <a:schemeClr val="accent6"/>
          </a:effectRef>
          <a:fontRef idx="minor">
            <a:schemeClr val="dk1"/>
          </a:fontRef>
        </p:style>
        <p:txBody>
          <a:bodyPr lIns="91439" tIns="45719" rIns="91439" bIns="45719"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dirty="0">
              <a:ln>
                <a:noFill/>
              </a:ln>
              <a:solidFill>
                <a:prstClr val="black"/>
              </a:solidFill>
              <a:effectLst/>
              <a:uLnTx/>
              <a:uFillTx/>
              <a:ea typeface="+mn-ea"/>
              <a:cs typeface="+mn-cs"/>
            </a:endParaRPr>
          </a:p>
        </p:txBody>
      </p:sp>
      <p:sp>
        <p:nvSpPr>
          <p:cNvPr id="23" name="Rounded Rectangle 5">
            <a:extLst>
              <a:ext uri="{FF2B5EF4-FFF2-40B4-BE49-F238E27FC236}">
                <a16:creationId xmlns:a16="http://schemas.microsoft.com/office/drawing/2014/main" id="{3EBB1161-BE50-48B3-BF30-C629C35AE8BB}"/>
              </a:ext>
            </a:extLst>
          </p:cNvPr>
          <p:cNvSpPr/>
          <p:nvPr/>
        </p:nvSpPr>
        <p:spPr>
          <a:xfrm>
            <a:off x="2478648" y="4386221"/>
            <a:ext cx="3091063" cy="838200"/>
          </a:xfrm>
          <a:prstGeom prst="roundRect">
            <a:avLst/>
          </a:prstGeom>
        </p:spPr>
        <p:style>
          <a:lnRef idx="1">
            <a:schemeClr val="accent6"/>
          </a:lnRef>
          <a:fillRef idx="2">
            <a:schemeClr val="accent6"/>
          </a:fillRef>
          <a:effectRef idx="1">
            <a:schemeClr val="accent6"/>
          </a:effectRef>
          <a:fontRef idx="minor">
            <a:schemeClr val="dk1"/>
          </a:fontRef>
        </p:style>
        <p:txBody>
          <a:bodyPr lIns="91439" tIns="45719" rIns="91439" bIns="45719"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black"/>
              </a:solidFill>
              <a:effectLst/>
              <a:uLnTx/>
              <a:uFillTx/>
              <a:ea typeface="+mn-ea"/>
              <a:cs typeface="+mn-cs"/>
            </a:endParaRPr>
          </a:p>
        </p:txBody>
      </p:sp>
      <p:sp>
        <p:nvSpPr>
          <p:cNvPr id="25" name="Rounded Rectangle 6">
            <a:extLst>
              <a:ext uri="{FF2B5EF4-FFF2-40B4-BE49-F238E27FC236}">
                <a16:creationId xmlns:a16="http://schemas.microsoft.com/office/drawing/2014/main" id="{394641CC-2076-4CC3-BB4F-83F35E6E0591}"/>
              </a:ext>
            </a:extLst>
          </p:cNvPr>
          <p:cNvSpPr/>
          <p:nvPr/>
        </p:nvSpPr>
        <p:spPr>
          <a:xfrm>
            <a:off x="6179491" y="2657516"/>
            <a:ext cx="2832527" cy="838200"/>
          </a:xfrm>
          <a:prstGeom prst="roundRect">
            <a:avLst/>
          </a:prstGeom>
        </p:spPr>
        <p:style>
          <a:lnRef idx="1">
            <a:schemeClr val="accent6"/>
          </a:lnRef>
          <a:fillRef idx="2">
            <a:schemeClr val="accent6"/>
          </a:fillRef>
          <a:effectRef idx="1">
            <a:schemeClr val="accent6"/>
          </a:effectRef>
          <a:fontRef idx="minor">
            <a:schemeClr val="dk1"/>
          </a:fontRef>
        </p:style>
        <p:txBody>
          <a:bodyPr lIns="91439" tIns="45719" rIns="91439" bIns="45719"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black"/>
              </a:solidFill>
              <a:effectLst/>
              <a:uLnTx/>
              <a:uFillTx/>
              <a:ea typeface="+mn-ea"/>
              <a:cs typeface="+mn-cs"/>
            </a:endParaRPr>
          </a:p>
        </p:txBody>
      </p:sp>
      <p:sp>
        <p:nvSpPr>
          <p:cNvPr id="27" name="TextBox 7">
            <a:extLst>
              <a:ext uri="{FF2B5EF4-FFF2-40B4-BE49-F238E27FC236}">
                <a16:creationId xmlns:a16="http://schemas.microsoft.com/office/drawing/2014/main" id="{3F88A282-0FA9-4E65-9D37-6C1DC2B3FAA7}"/>
              </a:ext>
            </a:extLst>
          </p:cNvPr>
          <p:cNvSpPr txBox="1"/>
          <p:nvPr/>
        </p:nvSpPr>
        <p:spPr>
          <a:xfrm>
            <a:off x="2845793" y="2759131"/>
            <a:ext cx="3091064" cy="584773"/>
          </a:xfrm>
          <a:prstGeom prst="rect">
            <a:avLst/>
          </a:prstGeom>
          <a:noFill/>
        </p:spPr>
        <p:txBody>
          <a:bodyPr wrap="square" lIns="91439" tIns="45719" rIns="91439" bIns="45719"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Times New Roman" pitchFamily="18" charset="0"/>
              </a:rPr>
              <a:t>A: </a:t>
            </a:r>
            <a:r>
              <a:rPr kumimoji="0" lang="en-US" sz="3200" b="0" i="0" u="none" strike="noStrike" kern="1200" cap="none" spc="0" normalizeH="0" baseline="0" noProof="0" dirty="0" err="1">
                <a:ln>
                  <a:noFill/>
                </a:ln>
                <a:solidFill>
                  <a:prstClr val="black"/>
                </a:solidFill>
                <a:effectLst/>
                <a:uLnTx/>
                <a:uFillTx/>
                <a:ea typeface="+mn-ea"/>
                <a:cs typeface="Times New Roman" pitchFamily="18" charset="0"/>
              </a:rPr>
              <a:t>chở</a:t>
            </a:r>
            <a:r>
              <a:rPr kumimoji="0" lang="en-US" sz="3200" b="0" i="0" u="none" strike="noStrike" kern="1200" cap="none" spc="0" normalizeH="0" noProof="0" dirty="0">
                <a:ln>
                  <a:noFill/>
                </a:ln>
                <a:solidFill>
                  <a:prstClr val="black"/>
                </a:solidFill>
                <a:effectLst/>
                <a:uLnTx/>
                <a:uFillTx/>
                <a:ea typeface="+mn-ea"/>
                <a:cs typeface="Times New Roman" pitchFamily="18" charset="0"/>
              </a:rPr>
              <a:t> </a:t>
            </a:r>
            <a:r>
              <a:rPr kumimoji="0" lang="en-US" sz="3200" b="0" i="0" u="none" strike="noStrike" kern="1200" cap="none" spc="0" normalizeH="0" noProof="0" dirty="0" err="1">
                <a:ln>
                  <a:noFill/>
                </a:ln>
                <a:solidFill>
                  <a:prstClr val="black"/>
                </a:solidFill>
                <a:effectLst/>
                <a:uLnTx/>
                <a:uFillTx/>
                <a:ea typeface="+mn-ea"/>
                <a:cs typeface="Times New Roman" pitchFamily="18" charset="0"/>
              </a:rPr>
              <a:t>tre</a:t>
            </a:r>
            <a:endParaRPr kumimoji="0" lang="en-US" sz="3200" b="0" i="0" u="none" strike="noStrike" kern="1200" cap="none" spc="0" normalizeH="0" baseline="0" noProof="0" dirty="0">
              <a:ln>
                <a:noFill/>
              </a:ln>
              <a:solidFill>
                <a:prstClr val="black"/>
              </a:solidFill>
              <a:effectLst/>
              <a:uLnTx/>
              <a:uFillTx/>
              <a:ea typeface="+mn-ea"/>
              <a:cs typeface="Times New Roman" pitchFamily="18" charset="0"/>
            </a:endParaRPr>
          </a:p>
        </p:txBody>
      </p:sp>
      <p:sp>
        <p:nvSpPr>
          <p:cNvPr id="28" name="TextBox 8">
            <a:extLst>
              <a:ext uri="{FF2B5EF4-FFF2-40B4-BE49-F238E27FC236}">
                <a16:creationId xmlns:a16="http://schemas.microsoft.com/office/drawing/2014/main" id="{293BBE6A-CDC8-4198-B2CD-C1E7DCA3D82B}"/>
              </a:ext>
            </a:extLst>
          </p:cNvPr>
          <p:cNvSpPr txBox="1"/>
          <p:nvPr/>
        </p:nvSpPr>
        <p:spPr>
          <a:xfrm>
            <a:off x="6546638" y="2776406"/>
            <a:ext cx="2832527" cy="584773"/>
          </a:xfrm>
          <a:prstGeom prst="rect">
            <a:avLst/>
          </a:prstGeom>
          <a:noFill/>
        </p:spPr>
        <p:txBody>
          <a:bodyPr wrap="square" lIns="91439" tIns="45719" rIns="91439" bIns="45719"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Times New Roman" pitchFamily="18" charset="0"/>
              </a:rPr>
              <a:t>B: </a:t>
            </a:r>
            <a:r>
              <a:rPr kumimoji="0" lang="en-US" sz="3200" b="0" i="0" u="none" strike="noStrike" kern="1200" cap="none" spc="0" normalizeH="0" baseline="0" noProof="0" dirty="0" err="1">
                <a:ln>
                  <a:noFill/>
                </a:ln>
                <a:solidFill>
                  <a:prstClr val="black"/>
                </a:solidFill>
                <a:effectLst/>
                <a:uLnTx/>
                <a:uFillTx/>
                <a:ea typeface="+mn-ea"/>
                <a:cs typeface="Times New Roman" pitchFamily="18" charset="0"/>
              </a:rPr>
              <a:t>chở</a:t>
            </a:r>
            <a:r>
              <a:rPr kumimoji="0" lang="en-US" sz="3200" b="0" i="0" u="none" strike="noStrike" kern="1200" cap="none" spc="0" normalizeH="0" noProof="0" dirty="0">
                <a:ln>
                  <a:noFill/>
                </a:ln>
                <a:solidFill>
                  <a:prstClr val="black"/>
                </a:solidFill>
                <a:effectLst/>
                <a:uLnTx/>
                <a:uFillTx/>
                <a:ea typeface="+mn-ea"/>
                <a:cs typeface="Times New Roman" pitchFamily="18" charset="0"/>
              </a:rPr>
              <a:t> </a:t>
            </a:r>
            <a:r>
              <a:rPr kumimoji="0" lang="en-US" sz="3200" b="0" i="0" u="none" strike="noStrike" kern="1200" cap="none" spc="0" normalizeH="0" noProof="0" dirty="0" err="1">
                <a:ln>
                  <a:noFill/>
                </a:ln>
                <a:solidFill>
                  <a:prstClr val="black"/>
                </a:solidFill>
                <a:effectLst/>
                <a:uLnTx/>
                <a:uFillTx/>
                <a:ea typeface="+mn-ea"/>
                <a:cs typeface="Times New Roman" pitchFamily="18" charset="0"/>
              </a:rPr>
              <a:t>che</a:t>
            </a:r>
            <a:endParaRPr kumimoji="0" lang="en-US" sz="3200" b="0" i="0" u="none" strike="noStrike" kern="1200" cap="none" spc="0" normalizeH="0" baseline="0" noProof="0" dirty="0">
              <a:ln>
                <a:noFill/>
              </a:ln>
              <a:solidFill>
                <a:prstClr val="black"/>
              </a:solidFill>
              <a:effectLst/>
              <a:uLnTx/>
              <a:uFillTx/>
              <a:ea typeface="+mn-ea"/>
              <a:cs typeface="Times New Roman" pitchFamily="18" charset="0"/>
            </a:endParaRPr>
          </a:p>
        </p:txBody>
      </p:sp>
      <p:sp>
        <p:nvSpPr>
          <p:cNvPr id="29" name="TextBox 9">
            <a:extLst>
              <a:ext uri="{FF2B5EF4-FFF2-40B4-BE49-F238E27FC236}">
                <a16:creationId xmlns:a16="http://schemas.microsoft.com/office/drawing/2014/main" id="{CC6EA2A3-CC75-4CF6-A5CB-19C48AE6C895}"/>
              </a:ext>
            </a:extLst>
          </p:cNvPr>
          <p:cNvSpPr txBox="1"/>
          <p:nvPr/>
        </p:nvSpPr>
        <p:spPr>
          <a:xfrm>
            <a:off x="6484291" y="4509921"/>
            <a:ext cx="3783659" cy="584773"/>
          </a:xfrm>
          <a:prstGeom prst="rect">
            <a:avLst/>
          </a:prstGeom>
          <a:noFill/>
        </p:spPr>
        <p:txBody>
          <a:bodyPr wrap="square" lIns="91439" tIns="45719" rIns="91439" bIns="45719"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Times New Roman" pitchFamily="18" charset="0"/>
              </a:rPr>
              <a:t>D: </a:t>
            </a:r>
            <a:r>
              <a:rPr lang="en-US" sz="3200" dirty="0" err="1">
                <a:solidFill>
                  <a:prstClr val="black"/>
                </a:solidFill>
                <a:cs typeface="Times New Roman" pitchFamily="18" charset="0"/>
              </a:rPr>
              <a:t>trở</a:t>
            </a:r>
            <a:r>
              <a:rPr lang="en-US" sz="3200" dirty="0">
                <a:solidFill>
                  <a:prstClr val="black"/>
                </a:solidFill>
                <a:cs typeface="Times New Roman" pitchFamily="18" charset="0"/>
              </a:rPr>
              <a:t> </a:t>
            </a:r>
            <a:r>
              <a:rPr lang="en-US" sz="3200" dirty="0" err="1">
                <a:solidFill>
                  <a:prstClr val="black"/>
                </a:solidFill>
                <a:cs typeface="Times New Roman" pitchFamily="18" charset="0"/>
              </a:rPr>
              <a:t>mặt</a:t>
            </a:r>
            <a:endParaRPr kumimoji="0" lang="en-US" sz="3200" b="0" i="0" u="none" strike="noStrike" kern="1200" cap="none" spc="0" normalizeH="0" baseline="0" noProof="0" dirty="0">
              <a:ln>
                <a:noFill/>
              </a:ln>
              <a:solidFill>
                <a:prstClr val="black"/>
              </a:solidFill>
              <a:effectLst/>
              <a:uLnTx/>
              <a:uFillTx/>
              <a:ea typeface="+mn-ea"/>
              <a:cs typeface="Times New Roman" pitchFamily="18" charset="0"/>
            </a:endParaRPr>
          </a:p>
        </p:txBody>
      </p:sp>
      <p:sp>
        <p:nvSpPr>
          <p:cNvPr id="30" name="TextBox 10">
            <a:extLst>
              <a:ext uri="{FF2B5EF4-FFF2-40B4-BE49-F238E27FC236}">
                <a16:creationId xmlns:a16="http://schemas.microsoft.com/office/drawing/2014/main" id="{E08003E5-7BED-46E2-9F7A-20C6BAC39DE8}"/>
              </a:ext>
            </a:extLst>
          </p:cNvPr>
          <p:cNvSpPr txBox="1"/>
          <p:nvPr/>
        </p:nvSpPr>
        <p:spPr>
          <a:xfrm>
            <a:off x="2845793" y="4509921"/>
            <a:ext cx="3091064" cy="584773"/>
          </a:xfrm>
          <a:prstGeom prst="rect">
            <a:avLst/>
          </a:prstGeom>
          <a:noFill/>
        </p:spPr>
        <p:txBody>
          <a:bodyPr wrap="square" lIns="91439" tIns="45719" rIns="91439" bIns="45719"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Times New Roman" pitchFamily="18" charset="0"/>
              </a:rPr>
              <a:t>C: </a:t>
            </a:r>
            <a:r>
              <a:rPr kumimoji="0" lang="en-US" sz="3200" b="0" i="0" u="none" strike="noStrike" kern="1200" cap="none" spc="0" normalizeH="0" baseline="0" noProof="0" dirty="0" err="1">
                <a:ln>
                  <a:noFill/>
                </a:ln>
                <a:solidFill>
                  <a:prstClr val="black"/>
                </a:solidFill>
                <a:effectLst/>
                <a:uLnTx/>
                <a:uFillTx/>
                <a:ea typeface="+mn-ea"/>
                <a:cs typeface="Times New Roman" pitchFamily="18" charset="0"/>
              </a:rPr>
              <a:t>chở</a:t>
            </a:r>
            <a:r>
              <a:rPr kumimoji="0" lang="en-US" sz="3200" b="0" i="0" u="none" strike="noStrike" kern="1200" cap="none" spc="0" normalizeH="0" noProof="0" dirty="0">
                <a:ln>
                  <a:noFill/>
                </a:ln>
                <a:solidFill>
                  <a:prstClr val="black"/>
                </a:solidFill>
                <a:effectLst/>
                <a:uLnTx/>
                <a:uFillTx/>
                <a:ea typeface="+mn-ea"/>
                <a:cs typeface="Times New Roman" pitchFamily="18" charset="0"/>
              </a:rPr>
              <a:t> </a:t>
            </a:r>
            <a:r>
              <a:rPr kumimoji="0" lang="en-US" sz="3200" b="0" i="0" u="none" strike="noStrike" kern="1200" cap="none" spc="0" normalizeH="0" noProof="0" dirty="0" err="1">
                <a:ln>
                  <a:noFill/>
                </a:ln>
                <a:solidFill>
                  <a:prstClr val="black"/>
                </a:solidFill>
                <a:effectLst/>
                <a:uLnTx/>
                <a:uFillTx/>
                <a:ea typeface="+mn-ea"/>
                <a:cs typeface="Times New Roman" pitchFamily="18" charset="0"/>
              </a:rPr>
              <a:t>hàng</a:t>
            </a:r>
            <a:endParaRPr kumimoji="0" lang="en-US" sz="3200" b="0" i="0" u="none" strike="noStrike" kern="1200" cap="none" spc="0" normalizeH="0" baseline="0" noProof="0" dirty="0">
              <a:ln>
                <a:noFill/>
              </a:ln>
              <a:solidFill>
                <a:prstClr val="black"/>
              </a:solidFill>
              <a:effectLst/>
              <a:uLnTx/>
              <a:uFillTx/>
              <a:ea typeface="+mn-ea"/>
              <a:cs typeface="Times New Roman" pitchFamily="18" charset="0"/>
            </a:endParaRPr>
          </a:p>
        </p:txBody>
      </p:sp>
      <p:pic>
        <p:nvPicPr>
          <p:cNvPr id="35" name="Am-thanh-tra-loi-dung-www_nhacchuongvui_com.mp3">
            <a:hlinkClick r:id="" action="ppaction://media"/>
            <a:extLst>
              <a:ext uri="{FF2B5EF4-FFF2-40B4-BE49-F238E27FC236}">
                <a16:creationId xmlns:a16="http://schemas.microsoft.com/office/drawing/2014/main" id="{7263A83B-31BE-4288-8872-06E9BF9E57A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296275" y="291852"/>
            <a:ext cx="609600" cy="609600"/>
          </a:xfrm>
          <a:prstGeom prst="rect">
            <a:avLst/>
          </a:prstGeom>
        </p:spPr>
      </p:pic>
      <p:pic>
        <p:nvPicPr>
          <p:cNvPr id="37" name="Am-thanh-tra-loi-sai-www_nhacchuongvui_com.mp3">
            <a:hlinkClick r:id="" action="ppaction://media"/>
            <a:extLst>
              <a:ext uri="{FF2B5EF4-FFF2-40B4-BE49-F238E27FC236}">
                <a16:creationId xmlns:a16="http://schemas.microsoft.com/office/drawing/2014/main" id="{BA1745BA-9762-45A8-8805-33CB7B0437D3}"/>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351692" y="1423884"/>
            <a:ext cx="609600" cy="609600"/>
          </a:xfrm>
          <a:prstGeom prst="rect">
            <a:avLst/>
          </a:prstGeom>
        </p:spPr>
      </p:pic>
      <p:pic>
        <p:nvPicPr>
          <p:cNvPr id="38" name="Am-thanh-tra-loi-sai-www_nhacchuongvui_com.mp3">
            <a:hlinkClick r:id="" action="ppaction://media"/>
            <a:extLst>
              <a:ext uri="{FF2B5EF4-FFF2-40B4-BE49-F238E27FC236}">
                <a16:creationId xmlns:a16="http://schemas.microsoft.com/office/drawing/2014/main" id="{2664F621-3F24-4C3A-B42D-98488A39F017}"/>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351692" y="3923764"/>
            <a:ext cx="609600" cy="609600"/>
          </a:xfrm>
          <a:prstGeom prst="rect">
            <a:avLst/>
          </a:prstGeom>
        </p:spPr>
      </p:pic>
      <p:pic>
        <p:nvPicPr>
          <p:cNvPr id="39" name="Am-thanh-tra-loi-sai-www_nhacchuongvui_com.mp3">
            <a:hlinkClick r:id="" action="ppaction://media"/>
            <a:extLst>
              <a:ext uri="{FF2B5EF4-FFF2-40B4-BE49-F238E27FC236}">
                <a16:creationId xmlns:a16="http://schemas.microsoft.com/office/drawing/2014/main" id="{26B2B99C-61E4-42FE-A301-7009372B3E19}"/>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296275" y="2657516"/>
            <a:ext cx="609600" cy="609600"/>
          </a:xfrm>
          <a:prstGeom prst="rect">
            <a:avLst/>
          </a:prstGeom>
        </p:spPr>
      </p:pic>
      <p:sp>
        <p:nvSpPr>
          <p:cNvPr id="2" name="Oval 1">
            <a:extLst>
              <a:ext uri="{FF2B5EF4-FFF2-40B4-BE49-F238E27FC236}">
                <a16:creationId xmlns:a16="http://schemas.microsoft.com/office/drawing/2014/main" id="{C874733D-C95E-4435-93DF-D23C1296DEF1}"/>
              </a:ext>
            </a:extLst>
          </p:cNvPr>
          <p:cNvSpPr/>
          <p:nvPr/>
        </p:nvSpPr>
        <p:spPr>
          <a:xfrm>
            <a:off x="2752725" y="2714625"/>
            <a:ext cx="609600" cy="647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Tree>
    <p:extLst>
      <p:ext uri="{BB962C8B-B14F-4D97-AF65-F5344CB8AC3E}">
        <p14:creationId xmlns:p14="http://schemas.microsoft.com/office/powerpoint/2010/main" val="25855222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circle(in)">
                                      <p:cBhvr>
                                        <p:cTn id="11" dur="500"/>
                                        <p:tgtEl>
                                          <p:spTgt spid="30"/>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circle(in)">
                                      <p:cBhvr>
                                        <p:cTn id="14" dur="500"/>
                                        <p:tgtEl>
                                          <p:spTgt spid="23"/>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circle(in)">
                                      <p:cBhvr>
                                        <p:cTn id="17" dur="500"/>
                                        <p:tgtEl>
                                          <p:spTgt spid="25"/>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circle(in)">
                                      <p:cBhvr>
                                        <p:cTn id="20" dur="500"/>
                                        <p:tgtEl>
                                          <p:spTgt spid="28"/>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circle(in)">
                                      <p:cBhvr>
                                        <p:cTn id="23" dur="500"/>
                                        <p:tgtEl>
                                          <p:spTgt spid="21"/>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circle(in)">
                                      <p:cBhvr>
                                        <p:cTn id="26" dur="500"/>
                                        <p:tgtEl>
                                          <p:spTgt spid="27"/>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circle(in)">
                                      <p:cBhvr>
                                        <p:cTn id="29" dur="500"/>
                                        <p:tgtEl>
                                          <p:spTgt spid="22"/>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circle(in)">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27"/>
                    </p:tgtEl>
                  </p:cond>
                </p:stCondLst>
                <p:endSync evt="end" delay="0">
                  <p:rtn val="all"/>
                </p:endSync>
                <p:childTnLst>
                  <p:par>
                    <p:cTn id="34" fill="hold">
                      <p:stCondLst>
                        <p:cond delay="0"/>
                      </p:stCondLst>
                      <p:childTnLst>
                        <p:par>
                          <p:cTn id="35" fill="hold">
                            <p:stCondLst>
                              <p:cond delay="0"/>
                            </p:stCondLst>
                            <p:childTnLst>
                              <p:par>
                                <p:cTn id="36" presetID="1" presetClass="mediacall" presetSubtype="0" fill="hold" nodeType="withEffect">
                                  <p:stCondLst>
                                    <p:cond delay="0"/>
                                  </p:stCondLst>
                                  <p:childTnLst>
                                    <p:cmd type="call" cmd="playFrom(0.0)">
                                      <p:cBhvr>
                                        <p:cTn id="37" dur="8091" fill="hold"/>
                                        <p:tgtEl>
                                          <p:spTgt spid="35"/>
                                        </p:tgtEl>
                                      </p:cBhvr>
                                    </p:cmd>
                                  </p:childTnLst>
                                </p:cTn>
                              </p:par>
                              <p:par>
                                <p:cTn id="38" presetID="16" presetClass="entr" presetSubtype="21" fill="hold" grpId="0"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arn(inVertical)">
                                      <p:cBhvr>
                                        <p:cTn id="40" dur="500"/>
                                        <p:tgtEl>
                                          <p:spTgt spid="2"/>
                                        </p:tgtEl>
                                      </p:cBhvr>
                                    </p:animEffect>
                                  </p:childTnLst>
                                </p:cTn>
                              </p:par>
                            </p:childTnLst>
                          </p:cTn>
                        </p:par>
                      </p:childTnLst>
                    </p:cTn>
                  </p:par>
                </p:childTnLst>
              </p:cTn>
              <p:nextCondLst>
                <p:cond evt="onClick" delay="0">
                  <p:tgtEl>
                    <p:spTgt spid="27"/>
                  </p:tgtEl>
                </p:cond>
              </p:nextCondLst>
            </p:seq>
            <p:seq concurrent="1" nextAc="seek">
              <p:cTn id="41" restart="whenNotActive" fill="hold" evtFilter="cancelBubble" nodeType="interactiveSeq">
                <p:stCondLst>
                  <p:cond evt="onClick" delay="0">
                    <p:tgtEl>
                      <p:spTgt spid="28"/>
                    </p:tgtEl>
                  </p:cond>
                </p:stCondLst>
                <p:endSync evt="end" delay="0">
                  <p:rtn val="all"/>
                </p:endSync>
                <p:childTnLst>
                  <p:par>
                    <p:cTn id="42" fill="hold">
                      <p:stCondLst>
                        <p:cond delay="0"/>
                      </p:stCondLst>
                      <p:childTnLst>
                        <p:par>
                          <p:cTn id="43" fill="hold">
                            <p:stCondLst>
                              <p:cond delay="0"/>
                            </p:stCondLst>
                            <p:childTnLst>
                              <p:par>
                                <p:cTn id="44" presetID="1" presetClass="mediacall" presetSubtype="0" fill="hold" nodeType="withEffect">
                                  <p:stCondLst>
                                    <p:cond delay="0"/>
                                  </p:stCondLst>
                                  <p:childTnLst>
                                    <p:cmd type="call" cmd="playFrom(0.0)">
                                      <p:cBhvr>
                                        <p:cTn id="45" dur="8150" fill="hold"/>
                                        <p:tgtEl>
                                          <p:spTgt spid="37"/>
                                        </p:tgtEl>
                                      </p:cBhvr>
                                    </p:cmd>
                                  </p:childTnLst>
                                </p:cTn>
                              </p:par>
                            </p:childTnLst>
                          </p:cTn>
                        </p:par>
                      </p:childTnLst>
                    </p:cTn>
                  </p:par>
                </p:childTnLst>
              </p:cTn>
              <p:nextCondLst>
                <p:cond evt="onClick" delay="0">
                  <p:tgtEl>
                    <p:spTgt spid="28"/>
                  </p:tgtEl>
                </p:cond>
              </p:nextCondLst>
            </p:seq>
            <p:seq concurrent="1" nextAc="seek">
              <p:cTn id="46" restart="whenNotActive" fill="hold" evtFilter="cancelBubble" nodeType="interactiveSeq">
                <p:stCondLst>
                  <p:cond evt="onClick" delay="0">
                    <p:tgtEl>
                      <p:spTgt spid="30"/>
                    </p:tgtEl>
                  </p:cond>
                </p:stCondLst>
                <p:endSync evt="end" delay="0">
                  <p:rtn val="all"/>
                </p:endSync>
                <p:childTnLst>
                  <p:par>
                    <p:cTn id="47" fill="hold">
                      <p:stCondLst>
                        <p:cond delay="0"/>
                      </p:stCondLst>
                      <p:childTnLst>
                        <p:par>
                          <p:cTn id="48" fill="hold">
                            <p:stCondLst>
                              <p:cond delay="0"/>
                            </p:stCondLst>
                            <p:childTnLst>
                              <p:par>
                                <p:cTn id="49" presetID="1" presetClass="mediacall" presetSubtype="0" fill="hold" nodeType="withEffect">
                                  <p:stCondLst>
                                    <p:cond delay="0"/>
                                  </p:stCondLst>
                                  <p:childTnLst>
                                    <p:cmd type="call" cmd="playFrom(0.0)">
                                      <p:cBhvr>
                                        <p:cTn id="50" dur="8150" fill="hold"/>
                                        <p:tgtEl>
                                          <p:spTgt spid="39"/>
                                        </p:tgtEl>
                                      </p:cBhvr>
                                    </p:cmd>
                                  </p:childTnLst>
                                </p:cTn>
                              </p:par>
                            </p:childTnLst>
                          </p:cTn>
                        </p:par>
                      </p:childTnLst>
                    </p:cTn>
                  </p:par>
                </p:childTnLst>
              </p:cTn>
              <p:nextCondLst>
                <p:cond evt="onClick" delay="0">
                  <p:tgtEl>
                    <p:spTgt spid="30"/>
                  </p:tgtEl>
                </p:cond>
              </p:nextCondLst>
            </p:seq>
            <p:seq concurrent="1" nextAc="seek">
              <p:cTn id="51" restart="whenNotActive" fill="hold" evtFilter="cancelBubble" nodeType="interactiveSeq">
                <p:stCondLst>
                  <p:cond evt="onClick" delay="0">
                    <p:tgtEl>
                      <p:spTgt spid="29"/>
                    </p:tgtEl>
                  </p:cond>
                </p:stCondLst>
                <p:endSync evt="end" delay="0">
                  <p:rtn val="all"/>
                </p:endSync>
                <p:childTnLst>
                  <p:par>
                    <p:cTn id="52" fill="hold">
                      <p:stCondLst>
                        <p:cond delay="0"/>
                      </p:stCondLst>
                      <p:childTnLst>
                        <p:par>
                          <p:cTn id="53" fill="hold">
                            <p:stCondLst>
                              <p:cond delay="0"/>
                            </p:stCondLst>
                            <p:childTnLst>
                              <p:par>
                                <p:cTn id="54" presetID="1" presetClass="mediacall" presetSubtype="0" fill="hold" nodeType="withEffect">
                                  <p:stCondLst>
                                    <p:cond delay="0"/>
                                  </p:stCondLst>
                                  <p:childTnLst>
                                    <p:cmd type="call" cmd="playFrom(0.0)">
                                      <p:cBhvr>
                                        <p:cTn id="55" dur="8150" fill="hold"/>
                                        <p:tgtEl>
                                          <p:spTgt spid="38"/>
                                        </p:tgtEl>
                                      </p:cBhvr>
                                    </p:cmd>
                                  </p:childTnLst>
                                </p:cTn>
                              </p:par>
                            </p:childTnLst>
                          </p:cTn>
                        </p:par>
                      </p:childTnLst>
                    </p:cTn>
                  </p:par>
                </p:childTnLst>
              </p:cTn>
              <p:nextCondLst>
                <p:cond evt="onClick" delay="0">
                  <p:tgtEl>
                    <p:spTgt spid="29"/>
                  </p:tgtEl>
                </p:cond>
              </p:nextCondLst>
            </p:seq>
            <p:audio>
              <p:cMediaNode vol="80000">
                <p:cTn id="56" fill="hold" display="0">
                  <p:stCondLst>
                    <p:cond delay="indefinite"/>
                  </p:stCondLst>
                  <p:endCondLst>
                    <p:cond evt="onStopAudio" delay="0">
                      <p:tgtEl>
                        <p:sldTgt/>
                      </p:tgtEl>
                    </p:cond>
                  </p:endCondLst>
                </p:cTn>
                <p:tgtEl>
                  <p:spTgt spid="35"/>
                </p:tgtEl>
              </p:cMediaNode>
            </p:audio>
            <p:audio>
              <p:cMediaNode vol="80000">
                <p:cTn id="57" fill="hold" display="0">
                  <p:stCondLst>
                    <p:cond delay="indefinite"/>
                  </p:stCondLst>
                  <p:endCondLst>
                    <p:cond evt="onStopAudio" delay="0">
                      <p:tgtEl>
                        <p:sldTgt/>
                      </p:tgtEl>
                    </p:cond>
                  </p:endCondLst>
                </p:cTn>
                <p:tgtEl>
                  <p:spTgt spid="37"/>
                </p:tgtEl>
              </p:cMediaNode>
            </p:audio>
            <p:audio>
              <p:cMediaNode vol="80000">
                <p:cTn id="58" fill="hold" display="0">
                  <p:stCondLst>
                    <p:cond delay="indefinite"/>
                  </p:stCondLst>
                  <p:endCondLst>
                    <p:cond evt="onStopAudio" delay="0">
                      <p:tgtEl>
                        <p:sldTgt/>
                      </p:tgtEl>
                    </p:cond>
                  </p:endCondLst>
                </p:cTn>
                <p:tgtEl>
                  <p:spTgt spid="38"/>
                </p:tgtEl>
              </p:cMediaNode>
            </p:audio>
            <p:audio>
              <p:cMediaNode vol="80000">
                <p:cTn id="59" fill="hold" display="0">
                  <p:stCondLst>
                    <p:cond delay="indefinite"/>
                  </p:stCondLst>
                  <p:endCondLst>
                    <p:cond evt="onStopAudio" delay="0">
                      <p:tgtEl>
                        <p:sldTgt/>
                      </p:tgtEl>
                    </p:cond>
                  </p:endCondLst>
                </p:cTn>
                <p:tgtEl>
                  <p:spTgt spid="39"/>
                </p:tgtEl>
              </p:cMediaNode>
            </p:audio>
          </p:childTnLst>
        </p:cTn>
      </p:par>
    </p:tnLst>
    <p:bldLst>
      <p:bldP spid="20" grpId="0"/>
      <p:bldP spid="21" grpId="0" animBg="1"/>
      <p:bldP spid="22" grpId="0" animBg="1"/>
      <p:bldP spid="23" grpId="0" animBg="1"/>
      <p:bldP spid="25" grpId="0" animBg="1"/>
      <p:bldP spid="27" grpId="0"/>
      <p:bldP spid="28" grpId="0"/>
      <p:bldP spid="29" grpId="0"/>
      <p:bldP spid="30" grpId="0"/>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87335-780B-4CF9-A3FF-F2D8FB752863}"/>
              </a:ext>
            </a:extLst>
          </p:cNvPr>
          <p:cNvPicPr>
            <a:picLocks noChangeAspect="1"/>
          </p:cNvPicPr>
          <p:nvPr/>
        </p:nvPicPr>
        <p:blipFill>
          <a:blip r:embed="rId3"/>
          <a:stretch>
            <a:fill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id="{561A7F44-FE27-77B1-35B1-B5B53E3B201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95535" y="119082"/>
            <a:ext cx="1969542" cy="1457519"/>
          </a:xfrm>
          <a:prstGeom prst="rect">
            <a:avLst/>
          </a:prstGeom>
          <a:noFill/>
          <a:extLst>
            <a:ext uri="{909E8E84-426E-40DD-AFC4-6F175D3DCCD1}">
              <a14:hiddenFill xmlns:a14="http://schemas.microsoft.com/office/drawing/2010/main">
                <a:solidFill>
                  <a:srgbClr val="FFFFFF"/>
                </a:solidFill>
              </a14:hiddenFill>
            </a:ext>
          </a:extLst>
        </p:spPr>
      </p:pic>
      <p:sp>
        <p:nvSpPr>
          <p:cNvPr id="7" name="Lưu đồ: Điểm Kết Thúc 15">
            <a:extLst>
              <a:ext uri="{FF2B5EF4-FFF2-40B4-BE49-F238E27FC236}">
                <a16:creationId xmlns:a16="http://schemas.microsoft.com/office/drawing/2014/main" id="{1ED11596-CA54-4DFD-B81D-352732387847}"/>
              </a:ext>
            </a:extLst>
          </p:cNvPr>
          <p:cNvSpPr/>
          <p:nvPr/>
        </p:nvSpPr>
        <p:spPr>
          <a:xfrm>
            <a:off x="668553" y="1715390"/>
            <a:ext cx="8537615" cy="3005697"/>
          </a:xfrm>
          <a:prstGeom prst="flowChartTerminator">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Google Shape;304;p20">
            <a:extLst>
              <a:ext uri="{FF2B5EF4-FFF2-40B4-BE49-F238E27FC236}">
                <a16:creationId xmlns:a16="http://schemas.microsoft.com/office/drawing/2014/main" id="{6D3E7782-01F2-4822-B24B-220FD694CF2F}"/>
              </a:ext>
            </a:extLst>
          </p:cNvPr>
          <p:cNvSpPr txBox="1">
            <a:spLocks/>
          </p:cNvSpPr>
          <p:nvPr/>
        </p:nvSpPr>
        <p:spPr>
          <a:xfrm>
            <a:off x="1566081" y="3839873"/>
            <a:ext cx="7006419" cy="637707"/>
          </a:xfrm>
          <a:prstGeom prst="rect">
            <a:avLst/>
          </a:prstGeom>
          <a:noFill/>
          <a:ln>
            <a:noFill/>
          </a:ln>
        </p:spPr>
        <p:txBody>
          <a:bodyPr spcFirstLastPara="1" wrap="square" lIns="162483" tIns="162483" rIns="162483" bIns="162483"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lvl="0" defTabSz="1218804">
              <a:defRPr/>
            </a:pPr>
            <a:r>
              <a:rPr lang="en-US" sz="4000" b="1" kern="0" dirty="0" err="1">
                <a:solidFill>
                  <a:srgbClr val="FF0000"/>
                </a:solidFill>
                <a:latin typeface="Calibri" panose="020F0502020204030204" pitchFamily="34" charset="0"/>
                <a:cs typeface="Calibri" panose="020F0502020204030204" pitchFamily="34" charset="0"/>
              </a:rPr>
              <a:t>Về</a:t>
            </a:r>
            <a:r>
              <a:rPr lang="en-US" sz="4000" b="1" kern="0" dirty="0">
                <a:solidFill>
                  <a:srgbClr val="FF0000"/>
                </a:solidFill>
                <a:latin typeface="Calibri" panose="020F0502020204030204" pitchFamily="34" charset="0"/>
                <a:cs typeface="Calibri" panose="020F0502020204030204" pitchFamily="34" charset="0"/>
              </a:rPr>
              <a:t> </a:t>
            </a:r>
            <a:r>
              <a:rPr lang="en-US" sz="4000" b="1" kern="0" dirty="0" err="1">
                <a:solidFill>
                  <a:srgbClr val="FF0000"/>
                </a:solidFill>
                <a:latin typeface="Calibri" panose="020F0502020204030204" pitchFamily="34" charset="0"/>
                <a:cs typeface="Calibri" panose="020F0502020204030204" pitchFamily="34" charset="0"/>
              </a:rPr>
              <a:t>nhà</a:t>
            </a:r>
            <a:r>
              <a:rPr lang="en-US" sz="4000" b="1" kern="0" dirty="0">
                <a:solidFill>
                  <a:srgbClr val="FF0000"/>
                </a:solidFill>
                <a:latin typeface="Calibri" panose="020F0502020204030204" pitchFamily="34" charset="0"/>
                <a:cs typeface="Calibri" panose="020F0502020204030204" pitchFamily="34" charset="0"/>
              </a:rPr>
              <a:t>:</a:t>
            </a:r>
          </a:p>
          <a:p>
            <a:pPr lvl="0" defTabSz="1218804">
              <a:defRPr/>
            </a:pPr>
            <a:r>
              <a:rPr lang="vi-VN" sz="4000" kern="0" dirty="0">
                <a:solidFill>
                  <a:srgbClr val="002060"/>
                </a:solidFill>
                <a:latin typeface="Calibri" panose="020F0502020204030204" pitchFamily="34" charset="0"/>
                <a:cs typeface="Calibri" panose="020F0502020204030204" pitchFamily="34" charset="0"/>
              </a:rPr>
              <a:t>Tìm đọc bài văn, bài thơ viết về cảnh vật quê hương, đất nước Việt Nam. </a:t>
            </a:r>
          </a:p>
        </p:txBody>
      </p:sp>
    </p:spTree>
    <p:extLst>
      <p:ext uri="{BB962C8B-B14F-4D97-AF65-F5344CB8AC3E}">
        <p14:creationId xmlns:p14="http://schemas.microsoft.com/office/powerpoint/2010/main" val="24583187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3"/>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Group 32">
            <a:extLst>
              <a:ext uri="{FF2B5EF4-FFF2-40B4-BE49-F238E27FC236}">
                <a16:creationId xmlns:a16="http://schemas.microsoft.com/office/drawing/2014/main" id="{E8BE8B58-F1A1-4B4F-A109-8C89379309F6}"/>
              </a:ext>
            </a:extLst>
          </p:cNvPr>
          <p:cNvGrpSpPr/>
          <p:nvPr/>
        </p:nvGrpSpPr>
        <p:grpSpPr>
          <a:xfrm>
            <a:off x="1159098" y="1060333"/>
            <a:ext cx="9732402" cy="783365"/>
            <a:chOff x="718343" y="288470"/>
            <a:chExt cx="9735405" cy="783607"/>
          </a:xfrm>
        </p:grpSpPr>
        <p:sp>
          <p:nvSpPr>
            <p:cNvPr id="34" name="îṥḷíďê">
              <a:extLst>
                <a:ext uri="{FF2B5EF4-FFF2-40B4-BE49-F238E27FC236}">
                  <a16:creationId xmlns:a16="http://schemas.microsoft.com/office/drawing/2014/main" id="{15D31767-305D-42FA-A790-4ACFFD488EB7}"/>
                </a:ext>
              </a:extLst>
            </p:cNvPr>
            <p:cNvSpPr/>
            <p:nvPr/>
          </p:nvSpPr>
          <p:spPr bwMode="auto">
            <a:xfrm>
              <a:off x="2873170" y="343910"/>
              <a:ext cx="5134708"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12" tIns="45706" rIns="91412" bIns="45706"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微软雅黑"/>
                <a:ea typeface="等线" panose="02010600030101010101" pitchFamily="2" charset="-122"/>
                <a:cs typeface="+mn-cs"/>
              </a:endParaRPr>
            </a:p>
          </p:txBody>
        </p:sp>
        <p:sp>
          <p:nvSpPr>
            <p:cNvPr id="35" name="Google Shape;5317;p41">
              <a:extLst>
                <a:ext uri="{FF2B5EF4-FFF2-40B4-BE49-F238E27FC236}">
                  <a16:creationId xmlns:a16="http://schemas.microsoft.com/office/drawing/2014/main" id="{615FA7EE-CB9F-4D9A-9102-A19590B0C5E4}"/>
                </a:ext>
              </a:extLst>
            </p:cNvPr>
            <p:cNvSpPr txBox="1">
              <a:spLocks/>
            </p:cNvSpPr>
            <p:nvPr/>
          </p:nvSpPr>
          <p:spPr>
            <a:xfrm>
              <a:off x="718343" y="288470"/>
              <a:ext cx="9735405" cy="783607"/>
            </a:xfrm>
            <a:prstGeom prst="rect">
              <a:avLst/>
            </a:prstGeom>
            <a:noFill/>
            <a:ln>
              <a:noFill/>
            </a:ln>
          </p:spPr>
          <p:txBody>
            <a:bodyPr spcFirstLastPara="1" wrap="square" lIns="91397" tIns="91397" rIns="91397" bIns="91397"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103"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Yêu</a:t>
              </a:r>
              <a:r>
                <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cầu</a:t>
              </a:r>
              <a:r>
                <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cần</a:t>
              </a:r>
              <a:r>
                <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đạt</a:t>
              </a:r>
              <a:endPar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sp>
        <p:nvSpPr>
          <p:cNvPr id="2" name="TextBox 1">
            <a:extLst>
              <a:ext uri="{FF2B5EF4-FFF2-40B4-BE49-F238E27FC236}">
                <a16:creationId xmlns:a16="http://schemas.microsoft.com/office/drawing/2014/main" id="{82E4E6B0-FC57-7175-A7A7-031447D0D2E2}"/>
              </a:ext>
            </a:extLst>
          </p:cNvPr>
          <p:cNvSpPr txBox="1"/>
          <p:nvPr/>
        </p:nvSpPr>
        <p:spPr>
          <a:xfrm>
            <a:off x="666750" y="2257425"/>
            <a:ext cx="9867900" cy="3262816"/>
          </a:xfrm>
          <a:prstGeom prst="rect">
            <a:avLst/>
          </a:prstGeom>
          <a:noFill/>
        </p:spPr>
        <p:txBody>
          <a:bodyPr wrap="square" rtlCol="0">
            <a:spAutoFit/>
          </a:bodyPr>
          <a:lstStyle/>
          <a:p>
            <a:pPr marL="457200" marR="0" indent="-457200" algn="just">
              <a:lnSpc>
                <a:spcPct val="120000"/>
              </a:lnSpc>
              <a:spcBef>
                <a:spcPts val="0"/>
              </a:spcBef>
              <a:spcAft>
                <a:spcPts val="800"/>
              </a:spcAft>
              <a:buFont typeface="Wingdings" panose="05000000000000000000" pitchFamily="2" charset="2"/>
              <a:buChar char="ü"/>
            </a:pPr>
            <a:r>
              <a:rPr lang="nl-NL" sz="2800" b="1" dirty="0">
                <a:solidFill>
                  <a:srgbClr val="002060"/>
                </a:solidFill>
                <a:effectLst/>
                <a:ea typeface="Calibri" panose="020F0502020204030204" pitchFamily="34" charset="0"/>
                <a:cs typeface="Times New Roman" panose="02020603050405020304" pitchFamily="18" charset="0"/>
              </a:rPr>
              <a:t>Viết đúng chính tả bài thơ Bản em (Nguyễn Thái Vận) theo hình thức nghe – viết; trình bày đúng các khổ thơ, biết viết hoa chữ cái mở đầu tên bài thơ và chữ cái đầu mỗi câu thơ ( viết đúng mẫu chữ viết hoa đã học ở lớp 2)</a:t>
            </a:r>
            <a:endParaRPr lang="en-US" sz="2800" b="1" dirty="0">
              <a:solidFill>
                <a:srgbClr val="002060"/>
              </a:solidFill>
              <a:effectLst/>
              <a:ea typeface="Calibri" panose="020F0502020204030204" pitchFamily="34" charset="0"/>
              <a:cs typeface="Times New Roman" panose="02020603050405020304" pitchFamily="18" charset="0"/>
            </a:endParaRPr>
          </a:p>
          <a:p>
            <a:pPr marL="457200" marR="0" indent="-457200" algn="just">
              <a:lnSpc>
                <a:spcPct val="120000"/>
              </a:lnSpc>
              <a:spcBef>
                <a:spcPts val="0"/>
              </a:spcBef>
              <a:spcAft>
                <a:spcPts val="800"/>
              </a:spcAft>
              <a:buFont typeface="Wingdings" panose="05000000000000000000" pitchFamily="2" charset="2"/>
              <a:buChar char="ü"/>
            </a:pPr>
            <a:r>
              <a:rPr lang="nl-NL" sz="2800" b="1" dirty="0">
                <a:solidFill>
                  <a:srgbClr val="002060"/>
                </a:solidFill>
                <a:effectLst/>
                <a:ea typeface="Calibri" panose="020F0502020204030204" pitchFamily="34" charset="0"/>
                <a:cs typeface="Times New Roman" panose="02020603050405020304" pitchFamily="18" charset="0"/>
              </a:rPr>
              <a:t>Viết đúng từ ngữ có tiếng bắt đầu bằng ch/ tr hoặc có tiếng chứa ươc/ ươt.</a:t>
            </a:r>
            <a:endParaRPr lang="en-US" sz="2800" b="1" dirty="0">
              <a:solidFill>
                <a:srgbClr val="00206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33984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87335-780B-4CF9-A3FF-F2D8FB752863}"/>
              </a:ext>
            </a:extLst>
          </p:cNvPr>
          <p:cNvPicPr>
            <a:picLocks noChangeAspect="1"/>
          </p:cNvPicPr>
          <p:nvPr/>
        </p:nvPicPr>
        <p:blipFill>
          <a:blip r:embed="rId3"/>
          <a:stretch>
            <a:fill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id="{561A7F44-FE27-77B1-35B1-B5B53E3B201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95535" y="119082"/>
            <a:ext cx="1969542" cy="1457519"/>
          </a:xfrm>
          <a:prstGeom prst="rect">
            <a:avLst/>
          </a:prstGeom>
          <a:noFill/>
          <a:extLst>
            <a:ext uri="{909E8E84-426E-40DD-AFC4-6F175D3DCCD1}">
              <a14:hiddenFill xmlns:a14="http://schemas.microsoft.com/office/drawing/2010/main">
                <a:solidFill>
                  <a:srgbClr val="FFFFFF"/>
                </a:solidFill>
              </a14:hiddenFill>
            </a:ext>
          </a:extLst>
        </p:spPr>
      </p:pic>
      <p:sp>
        <p:nvSpPr>
          <p:cNvPr id="5" name="Cloud 4">
            <a:extLst>
              <a:ext uri="{FF2B5EF4-FFF2-40B4-BE49-F238E27FC236}">
                <a16:creationId xmlns:a16="http://schemas.microsoft.com/office/drawing/2014/main" id="{767C5BDB-5C26-4781-8A3F-AE91C374638E}"/>
              </a:ext>
            </a:extLst>
          </p:cNvPr>
          <p:cNvSpPr/>
          <p:nvPr/>
        </p:nvSpPr>
        <p:spPr>
          <a:xfrm>
            <a:off x="5633156" y="0"/>
            <a:ext cx="5630345" cy="2492693"/>
          </a:xfrm>
          <a:prstGeom prst="cloud">
            <a:avLst/>
          </a:prstGeom>
          <a:solidFill>
            <a:schemeClr val="bg1">
              <a:alpha val="61000"/>
            </a:schemeClr>
          </a:solidFill>
          <a:ln>
            <a:noFill/>
          </a:ln>
          <a:effectLst>
            <a:glow>
              <a:schemeClr val="accent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D8F15748-984D-426A-B30E-D50933FEA3E7}"/>
              </a:ext>
            </a:extLst>
          </p:cNvPr>
          <p:cNvPicPr>
            <a:picLocks noChangeAspect="1"/>
          </p:cNvPicPr>
          <p:nvPr/>
        </p:nvPicPr>
        <p:blipFill>
          <a:blip r:embed="rId6"/>
          <a:stretch>
            <a:fillRect/>
          </a:stretch>
        </p:blipFill>
        <p:spPr>
          <a:xfrm>
            <a:off x="6096000" y="119082"/>
            <a:ext cx="4505334" cy="1938696"/>
          </a:xfrm>
          <a:prstGeom prst="rect">
            <a:avLst/>
          </a:prstGeom>
        </p:spPr>
      </p:pic>
    </p:spTree>
    <p:extLst>
      <p:ext uri="{BB962C8B-B14F-4D97-AF65-F5344CB8AC3E}">
        <p14:creationId xmlns:p14="http://schemas.microsoft.com/office/powerpoint/2010/main" val="417478535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51BA78"/>
        </a:solidFill>
        <a:effectLst/>
      </p:bgPr>
    </p:bg>
    <p:spTree>
      <p:nvGrpSpPr>
        <p:cNvPr id="1" name=""/>
        <p:cNvGrpSpPr/>
        <p:nvPr/>
      </p:nvGrpSpPr>
      <p:grpSpPr>
        <a:xfrm>
          <a:off x="0" y="0"/>
          <a:ext cx="0" cy="0"/>
          <a:chOff x="0" y="0"/>
          <a:chExt cx="0" cy="0"/>
        </a:xfrm>
      </p:grpSpPr>
      <p:grpSp>
        <p:nvGrpSpPr>
          <p:cNvPr id="2" name="组合 1"/>
          <p:cNvGrpSpPr/>
          <p:nvPr/>
        </p:nvGrpSpPr>
        <p:grpSpPr>
          <a:xfrm>
            <a:off x="-13970" y="-24765"/>
            <a:ext cx="12205970" cy="6898640"/>
            <a:chOff x="-22" y="-39"/>
            <a:chExt cx="19222" cy="10864"/>
          </a:xfrm>
        </p:grpSpPr>
        <p:sp>
          <p:nvSpPr>
            <p:cNvPr id="149" name="矩形 148"/>
            <p:cNvSpPr/>
            <p:nvPr/>
          </p:nvSpPr>
          <p:spPr>
            <a:xfrm>
              <a:off x="-22" y="4631"/>
              <a:ext cx="19217" cy="6194"/>
            </a:xfrm>
            <a:prstGeom prst="rect">
              <a:avLst/>
            </a:prstGeom>
            <a:solidFill>
              <a:srgbClr val="55B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nvGrpSpPr>
            <p:cNvPr id="145" name="组合 144"/>
            <p:cNvGrpSpPr/>
            <p:nvPr/>
          </p:nvGrpSpPr>
          <p:grpSpPr>
            <a:xfrm>
              <a:off x="1" y="-39"/>
              <a:ext cx="19199" cy="3584"/>
              <a:chOff x="1" y="0"/>
              <a:chExt cx="19199" cy="3584"/>
            </a:xfrm>
            <a:effectLst>
              <a:outerShdw blurRad="50800" dist="38100" dir="5400000" algn="t" rotWithShape="0">
                <a:prstClr val="black">
                  <a:alpha val="40000"/>
                </a:prstClr>
              </a:outerShdw>
            </a:effectLst>
          </p:grpSpPr>
          <p:pic>
            <p:nvPicPr>
              <p:cNvPr id="146" name="图片 145" descr="组 11"/>
              <p:cNvPicPr>
                <a:picLocks noChangeAspect="1"/>
              </p:cNvPicPr>
              <p:nvPr/>
            </p:nvPicPr>
            <p:blipFill>
              <a:blip r:embed="rId3"/>
              <a:stretch>
                <a:fillRect/>
              </a:stretch>
            </p:blipFill>
            <p:spPr>
              <a:xfrm>
                <a:off x="1" y="0"/>
                <a:ext cx="9192" cy="3585"/>
              </a:xfrm>
              <a:prstGeom prst="rect">
                <a:avLst/>
              </a:prstGeom>
            </p:spPr>
          </p:pic>
          <p:pic>
            <p:nvPicPr>
              <p:cNvPr id="147" name="图片 146" descr="组 11"/>
              <p:cNvPicPr>
                <a:picLocks noChangeAspect="1"/>
              </p:cNvPicPr>
              <p:nvPr/>
            </p:nvPicPr>
            <p:blipFill>
              <a:blip r:embed="rId3"/>
              <a:stretch>
                <a:fillRect/>
              </a:stretch>
            </p:blipFill>
            <p:spPr>
              <a:xfrm>
                <a:off x="10008" y="0"/>
                <a:ext cx="9192" cy="3585"/>
              </a:xfrm>
              <a:prstGeom prst="rect">
                <a:avLst/>
              </a:prstGeom>
            </p:spPr>
          </p:pic>
        </p:grpSp>
        <p:sp>
          <p:nvSpPr>
            <p:cNvPr id="6" name="圆角矩形 5"/>
            <p:cNvSpPr/>
            <p:nvPr/>
          </p:nvSpPr>
          <p:spPr>
            <a:xfrm>
              <a:off x="1135" y="1355"/>
              <a:ext cx="16931" cy="8891"/>
            </a:xfrm>
            <a:prstGeom prst="round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5" name="圆角矩形 4"/>
            <p:cNvSpPr/>
            <p:nvPr/>
          </p:nvSpPr>
          <p:spPr>
            <a:xfrm>
              <a:off x="1135" y="1155"/>
              <a:ext cx="16931" cy="8891"/>
            </a:xfrm>
            <a:prstGeom prst="round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4" name="圆角矩形 3"/>
            <p:cNvSpPr/>
            <p:nvPr/>
          </p:nvSpPr>
          <p:spPr>
            <a:xfrm>
              <a:off x="1135" y="955"/>
              <a:ext cx="16931" cy="88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nvGrpSpPr>
            <p:cNvPr id="152" name="组合 151"/>
            <p:cNvGrpSpPr/>
            <p:nvPr/>
          </p:nvGrpSpPr>
          <p:grpSpPr>
            <a:xfrm>
              <a:off x="-5" y="0"/>
              <a:ext cx="19200" cy="10221"/>
              <a:chOff x="-5" y="0"/>
              <a:chExt cx="19200" cy="10221"/>
            </a:xfrm>
          </p:grpSpPr>
          <p:pic>
            <p:nvPicPr>
              <p:cNvPr id="150" name="图片 149" descr="矢量智能对象"/>
              <p:cNvPicPr>
                <a:picLocks noChangeAspect="1"/>
              </p:cNvPicPr>
              <p:nvPr/>
            </p:nvPicPr>
            <p:blipFill>
              <a:blip r:embed="rId4"/>
              <a:srcRect l="1252" r="50009" b="52806"/>
              <a:stretch>
                <a:fillRect/>
              </a:stretch>
            </p:blipFill>
            <p:spPr>
              <a:xfrm flipH="1">
                <a:off x="15015" y="0"/>
                <a:ext cx="4180" cy="7604"/>
              </a:xfrm>
              <a:prstGeom prst="rect">
                <a:avLst/>
              </a:prstGeom>
            </p:spPr>
          </p:pic>
          <p:pic>
            <p:nvPicPr>
              <p:cNvPr id="151" name="图片 150" descr="矢量智能对象"/>
              <p:cNvPicPr>
                <a:picLocks noChangeAspect="1"/>
              </p:cNvPicPr>
              <p:nvPr/>
            </p:nvPicPr>
            <p:blipFill>
              <a:blip r:embed="rId4"/>
              <a:srcRect l="1252" t="4482" r="50009" b="52806"/>
              <a:stretch>
                <a:fillRect/>
              </a:stretch>
            </p:blipFill>
            <p:spPr>
              <a:xfrm>
                <a:off x="-5" y="5"/>
                <a:ext cx="6206" cy="10217"/>
              </a:xfrm>
              <a:prstGeom prst="rect">
                <a:avLst/>
              </a:prstGeom>
            </p:spPr>
          </p:pic>
        </p:grpSp>
      </p:grpSp>
      <p:sp>
        <p:nvSpPr>
          <p:cNvPr id="73" name="Title 1">
            <a:extLst>
              <a:ext uri="{FF2B5EF4-FFF2-40B4-BE49-F238E27FC236}">
                <a16:creationId xmlns:a16="http://schemas.microsoft.com/office/drawing/2014/main" id="{938BFFE2-A27E-4FFE-8AB3-C28C492A0591}"/>
              </a:ext>
            </a:extLst>
          </p:cNvPr>
          <p:cNvSpPr txBox="1">
            <a:spLocks/>
          </p:cNvSpPr>
          <p:nvPr/>
        </p:nvSpPr>
        <p:spPr>
          <a:xfrm>
            <a:off x="1380148" y="1085311"/>
            <a:ext cx="10129025" cy="1200329"/>
          </a:xfrm>
          <a:prstGeom prst="rect">
            <a:avLst/>
          </a:prstGeom>
        </p:spPr>
        <p:txBody>
          <a:bodyPr vert="horz" lIns="91440" tIns="45720" rIns="91440" bIns="45720" rtlCol="0" anchor="b">
            <a:noAutofit/>
            <a:scene3d>
              <a:camera prst="orthographicFront"/>
              <a:lightRig rig="threePt" dir="t"/>
            </a:scene3d>
            <a:sp3d extrusionH="57150">
              <a:bevelT w="82550" h="38100" prst="coolSlant"/>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just"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Chính</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chủ</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soạn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Hương</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Thảo</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ZALO: 0972.115.126</a:t>
            </a:r>
          </a:p>
          <a:p>
            <a:pPr marL="0" marR="0" lvl="0" indent="0" algn="just"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Link Facebook: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hlinkClick r:id="rId5"/>
              </a:rPr>
              <a:t>https://www.facebook.com/huongthaoGADT</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endParaRPr>
          </a:p>
          <a:p>
            <a:pPr marL="0" marR="0" lvl="0" indent="0" algn="just"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Thầy</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cô</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copy link FB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và</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dán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vào</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trình</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duyệt</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sẽ</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ra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nick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của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em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ạ,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hoặc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gõ</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tìm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kiếm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trên</a:t>
            </a:r>
            <a:r>
              <a:rPr kumimoji="0" lang="en-US" sz="2400" b="1" i="0" u="none" strike="noStrike" kern="1200" cap="none" spc="0" normalizeH="0" baseline="0" noProof="0">
                <a:ln>
                  <a:noFill/>
                </a:ln>
                <a:solidFill>
                  <a:srgbClr val="FF0000"/>
                </a:solidFill>
                <a:effectLst/>
                <a:uLnTx/>
                <a:uFillTx/>
                <a:latin typeface="Times New Roman" panose="02020603050405020304" pitchFamily="18" charset="0"/>
                <a:ea typeface="微软雅黑"/>
                <a:cs typeface="Times New Roman" panose="02020603050405020304" pitchFamily="18" charset="0"/>
              </a:rPr>
              <a:t> Facebook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với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tên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huongthaogadt</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endParaRPr>
          </a:p>
        </p:txBody>
      </p:sp>
      <p:sp>
        <p:nvSpPr>
          <p:cNvPr id="74" name="TextBox 73">
            <a:extLst>
              <a:ext uri="{FF2B5EF4-FFF2-40B4-BE49-F238E27FC236}">
                <a16:creationId xmlns:a16="http://schemas.microsoft.com/office/drawing/2014/main" id="{ACE3F410-1EB5-4D7C-ABC7-E5101F9BCEE4}"/>
              </a:ext>
            </a:extLst>
          </p:cNvPr>
          <p:cNvSpPr txBox="1"/>
          <p:nvPr/>
        </p:nvSpPr>
        <p:spPr>
          <a:xfrm>
            <a:off x="885825" y="2533869"/>
            <a:ext cx="10515599" cy="30469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EM SOẠN GIÁO ÁN PPT 1 MÌNH</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KHÔNG</a:t>
            </a:r>
            <a:r>
              <a:rPr kumimoji="0" lang="vi-VN" sz="24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CÓ</a:t>
            </a:r>
            <a:r>
              <a:rPr kumimoji="0" lang="vi-VN" sz="24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LÀM CHUNG VỚI NGƯỜI NÀO CẢ</a:t>
            </a:r>
            <a:r>
              <a:rPr kumimoji="0" lang="vi-VN" sz="24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CÁC NHÓM GỬI BÀI QUA ZALO ĐỀU LÀ GIẢ MẠO.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1"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STK giao dịch duy nhất của em: Techcombank</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1"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19030197359010 - </a:t>
            </a:r>
            <a:r>
              <a:rPr kumimoji="0" lang="en-US" sz="2400" b="1" i="1"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C</a:t>
            </a:r>
            <a:r>
              <a:rPr kumimoji="0" lang="vi-VN" sz="2400" b="1" i="1"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hủ tài khoản: Trần Thu Thảo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1"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Các tài khoản </a:t>
            </a:r>
            <a:r>
              <a:rPr kumimoji="0" lang="en-US" sz="2400" b="1" i="1" u="none" strike="noStrike" kern="1200" cap="none" spc="0" normalizeH="0" baseline="0" noProof="0" dirty="0" err="1">
                <a:ln>
                  <a:noFill/>
                </a:ln>
                <a:solidFill>
                  <a:srgbClr val="00B050"/>
                </a:solidFill>
                <a:effectLst/>
                <a:uLnTx/>
                <a:uFillTx/>
                <a:latin typeface="Times New Roman" panose="02020603050405020304" pitchFamily="18" charset="0"/>
                <a:ea typeface="微软雅黑"/>
                <a:cs typeface="Times New Roman" panose="02020603050405020304" pitchFamily="18" charset="0"/>
              </a:rPr>
              <a:t>khác</a:t>
            </a:r>
            <a:r>
              <a:rPr kumimoji="0" lang="vi-VN" sz="2400" b="1" i="1"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đều là giả mạo, trục lợi</a:t>
            </a:r>
            <a:r>
              <a:rPr kumimoji="0" lang="en-US" sz="2400" b="1" i="1"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a:t>
            </a:r>
            <a:endParaRPr kumimoji="0" lang="vi-VN" sz="2400" b="1" i="1"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Nick Hương Thảo giả mạo lập thì nhiều chứ số điện thoại Zalo và STK ngân hàng thì có 1 thôi ạ. Mong thầy cô sáng suốt</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khi</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lựa</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chọn</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địa</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chỉ</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soạn</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chính</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chủ</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để</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được</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hỗ</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trợ</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tốt</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nhất</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trong</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quá</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trình</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sử</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dụng</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giáo</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án</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a:t>
            </a:r>
            <a:endParaRPr kumimoji="0" lang="vi-VN"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endParaRPr>
          </a:p>
        </p:txBody>
      </p:sp>
    </p:spTree>
    <p:custDataLst>
      <p:tags r:id="rId1"/>
    </p:custDataLst>
    <p:extLst>
      <p:ext uri="{BB962C8B-B14F-4D97-AF65-F5344CB8AC3E}">
        <p14:creationId xmlns:p14="http://schemas.microsoft.com/office/powerpoint/2010/main" val="133556975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8631D78-905A-40AC-9CE4-CCD655C646DB}"/>
              </a:ext>
            </a:extLst>
          </p:cNvPr>
          <p:cNvPicPr>
            <a:picLocks noChangeAspect="1"/>
          </p:cNvPicPr>
          <p:nvPr/>
        </p:nvPicPr>
        <p:blipFill>
          <a:blip r:embed="rId2"/>
          <a:stretch>
            <a:fillRect/>
          </a:stretch>
        </p:blipFill>
        <p:spPr>
          <a:xfrm>
            <a:off x="0" y="0"/>
            <a:ext cx="12192000" cy="6858000"/>
          </a:xfrm>
          <a:prstGeom prst="rect">
            <a:avLst/>
          </a:prstGeom>
        </p:spPr>
      </p:pic>
      <p:sp>
        <p:nvSpPr>
          <p:cNvPr id="16" name="Rectangle: Rounded Corners 15">
            <a:extLst>
              <a:ext uri="{FF2B5EF4-FFF2-40B4-BE49-F238E27FC236}">
                <a16:creationId xmlns:a16="http://schemas.microsoft.com/office/drawing/2014/main" id="{2ECFB99C-7CE4-4AF4-B37C-9493AE82DE3D}"/>
              </a:ext>
            </a:extLst>
          </p:cNvPr>
          <p:cNvSpPr/>
          <p:nvPr/>
        </p:nvSpPr>
        <p:spPr>
          <a:xfrm>
            <a:off x="285751" y="609600"/>
            <a:ext cx="10877550" cy="56769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DACD18EB-29D6-45C8-9C12-E47000979428}"/>
              </a:ext>
            </a:extLst>
          </p:cNvPr>
          <p:cNvPicPr>
            <a:picLocks noChangeAspect="1"/>
          </p:cNvPicPr>
          <p:nvPr/>
        </p:nvPicPr>
        <p:blipFill>
          <a:blip r:embed="rId3"/>
          <a:stretch>
            <a:fillRect/>
          </a:stretch>
        </p:blipFill>
        <p:spPr>
          <a:xfrm>
            <a:off x="1029424" y="645174"/>
            <a:ext cx="9656901" cy="5529551"/>
          </a:xfrm>
          <a:prstGeom prst="rect">
            <a:avLst/>
          </a:prstGeom>
        </p:spPr>
      </p:pic>
    </p:spTree>
    <p:extLst>
      <p:ext uri="{BB962C8B-B14F-4D97-AF65-F5344CB8AC3E}">
        <p14:creationId xmlns:p14="http://schemas.microsoft.com/office/powerpoint/2010/main" val="30887003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h tạo nền bảng xanh trên Powerpoint - Cách tạo nền slide trong  Powerpoint - VnDoc.com">
            <a:extLst>
              <a:ext uri="{FF2B5EF4-FFF2-40B4-BE49-F238E27FC236}">
                <a16:creationId xmlns:a16="http://schemas.microsoft.com/office/drawing/2014/main" id="{EA6F740B-2DAE-42C0-8D11-2E6658332D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92731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E7DCF69-9E5B-4DB5-8D3B-ACCD3D6D2BC2}"/>
              </a:ext>
            </a:extLst>
          </p:cNvPr>
          <p:cNvPicPr>
            <a:picLocks noChangeAspect="1"/>
          </p:cNvPicPr>
          <p:nvPr/>
        </p:nvPicPr>
        <p:blipFill>
          <a:blip r:embed="rId2"/>
          <a:stretch>
            <a:fill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id="{DE69DE3C-28A0-44CD-B08E-0A75EFB7331A}"/>
              </a:ext>
            </a:extLst>
          </p:cNvPr>
          <p:cNvGrpSpPr/>
          <p:nvPr/>
        </p:nvGrpSpPr>
        <p:grpSpPr>
          <a:xfrm>
            <a:off x="1337230" y="1698713"/>
            <a:ext cx="6587674" cy="2774078"/>
            <a:chOff x="1337230" y="1698713"/>
            <a:chExt cx="6587674" cy="2774078"/>
          </a:xfrm>
        </p:grpSpPr>
        <p:pic>
          <p:nvPicPr>
            <p:cNvPr id="1028" name="Picture 4" descr="Cuộn Giấy Cũ Bản - Miễn Phí vector hình ảnh trên Pixabay">
              <a:extLst>
                <a:ext uri="{FF2B5EF4-FFF2-40B4-BE49-F238E27FC236}">
                  <a16:creationId xmlns:a16="http://schemas.microsoft.com/office/drawing/2014/main" id="{0973EC88-6E8B-417C-B012-43331A9BD13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337230" y="1698713"/>
              <a:ext cx="6587674" cy="1944793"/>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524A8535-62B8-4E6F-8CC6-BABCA62CF2EE}"/>
                </a:ext>
              </a:extLst>
            </p:cNvPr>
            <p:cNvSpPr txBox="1">
              <a:spLocks/>
            </p:cNvSpPr>
            <p:nvPr/>
          </p:nvSpPr>
          <p:spPr>
            <a:xfrm>
              <a:off x="1796059" y="2300862"/>
              <a:ext cx="4853204" cy="21719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600" b="1" dirty="0" err="1">
                  <a:solidFill>
                    <a:srgbClr val="0070C0"/>
                  </a:solidFill>
                  <a:latin typeface="Calibri" panose="020F0502020204030204" pitchFamily="34" charset="0"/>
                  <a:cs typeface="Calibri" panose="020F0502020204030204" pitchFamily="34" charset="0"/>
                </a:rPr>
                <a:t>Nội</a:t>
              </a:r>
              <a:r>
                <a:rPr lang="en-US" sz="3600" b="1" dirty="0">
                  <a:solidFill>
                    <a:srgbClr val="0070C0"/>
                  </a:solidFill>
                  <a:latin typeface="Calibri" panose="020F0502020204030204" pitchFamily="34" charset="0"/>
                  <a:cs typeface="Calibri" panose="020F0502020204030204" pitchFamily="34" charset="0"/>
                </a:rPr>
                <a:t> dung </a:t>
              </a:r>
              <a:r>
                <a:rPr lang="en-US" sz="3600" b="1" dirty="0" err="1">
                  <a:solidFill>
                    <a:srgbClr val="0070C0"/>
                  </a:solidFill>
                  <a:latin typeface="Calibri" panose="020F0502020204030204" pitchFamily="34" charset="0"/>
                  <a:cs typeface="Calibri" panose="020F0502020204030204" pitchFamily="34" charset="0"/>
                </a:rPr>
                <a:t>bài</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thơ</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là</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gì</a:t>
              </a:r>
              <a:r>
                <a:rPr lang="en-US" sz="3600" b="1" dirty="0">
                  <a:solidFill>
                    <a:srgbClr val="0070C0"/>
                  </a:solidFill>
                  <a:latin typeface="Calibri" panose="020F0502020204030204" pitchFamily="34" charset="0"/>
                  <a:cs typeface="Calibri" panose="020F0502020204030204" pitchFamily="34" charset="0"/>
                </a:rPr>
                <a:t>?</a:t>
              </a:r>
              <a:endPar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grpSp>
      <p:pic>
        <p:nvPicPr>
          <p:cNvPr id="1030" name="Picture 6" descr="Premium Vector | Cute cartoon smiling sun">
            <a:extLst>
              <a:ext uri="{FF2B5EF4-FFF2-40B4-BE49-F238E27FC236}">
                <a16:creationId xmlns:a16="http://schemas.microsoft.com/office/drawing/2014/main" id="{79DC37DF-0981-42A7-8731-FCC1277409F3}"/>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6243" b="91170" l="10000" r="90000">
                        <a14:foregroundMark x1="37300" y1="46400" x2="37300" y2="46400"/>
                        <a14:foregroundMark x1="37300" y1="46400" x2="37300" y2="46400"/>
                        <a14:foregroundMark x1="37300" y1="46400" x2="37300" y2="46400"/>
                        <a14:foregroundMark x1="37300" y1="46400" x2="37300" y2="46400"/>
                        <a14:foregroundMark x1="37300" y1="46400" x2="37300" y2="46400"/>
                        <a14:foregroundMark x1="37300" y1="46400" x2="31900" y2="49494"/>
                        <a14:foregroundMark x1="50450" y1="47807" x2="56850" y2="52587"/>
                        <a14:foregroundMark x1="56850" y1="52587" x2="53150" y2="46063"/>
                        <a14:foregroundMark x1="53150" y1="46063" x2="47400" y2="49100"/>
                        <a14:foregroundMark x1="38450" y1="39708" x2="39350" y2="55568"/>
                        <a14:foregroundMark x1="39350" y1="55568" x2="54500" y2="63442"/>
                        <a14:foregroundMark x1="54500" y1="63442" x2="61650" y2="55793"/>
                        <a14:foregroundMark x1="61650" y1="55793" x2="51450" y2="42632"/>
                        <a14:foregroundMark x1="51450" y1="42632" x2="31100" y2="38751"/>
                        <a14:foregroundMark x1="31100" y1="38751" x2="30150" y2="39708"/>
                        <a14:foregroundMark x1="57100" y1="28234" x2="65900" y2="34477"/>
                        <a14:foregroundMark x1="65900" y1="34477" x2="70500" y2="41507"/>
                        <a14:foregroundMark x1="70500" y1="41507" x2="69350" y2="44826"/>
                        <a14:foregroundMark x1="62900" y1="34871" x2="63050" y2="35433"/>
                        <a14:foregroundMark x1="63050" y1="35433" x2="65700" y2="39033"/>
                        <a14:foregroundMark x1="65450" y1="36895" x2="65450" y2="36895"/>
                        <a14:foregroundMark x1="73000" y1="20416" x2="73000" y2="20979"/>
                        <a14:foregroundMark x1="63800" y1="14454" x2="63400" y2="16198"/>
                        <a14:foregroundMark x1="56100" y1="9505" x2="54950" y2="12598"/>
                        <a14:foregroundMark x1="46000" y1="9618" x2="46000" y2="11474"/>
                        <a14:foregroundMark x1="37950" y1="11192" x2="39100" y2="16479"/>
                        <a14:foregroundMark x1="30400" y1="16029" x2="31150" y2="17604"/>
                        <a14:foregroundMark x1="23300" y1="21822" x2="24200" y2="23116"/>
                        <a14:foregroundMark x1="17250" y1="30934" x2="18650" y2="31496"/>
                        <a14:foregroundMark x1="13600" y1="38020" x2="15750" y2="38864"/>
                        <a14:foregroundMark x1="13100" y1="49494" x2="14750" y2="49494"/>
                        <a14:foregroundMark x1="14250" y1="61699" x2="15900" y2="61136"/>
                        <a14:foregroundMark x1="19150" y1="71485" x2="20650" y2="70641"/>
                        <a14:foregroundMark x1="26200" y1="79584" x2="27500" y2="76603"/>
                        <a14:foregroundMark x1="32800" y1="88076" x2="33650" y2="86389"/>
                        <a14:foregroundMark x1="42850" y1="90664" x2="42850" y2="87795"/>
                        <a14:foregroundMark x1="52300" y1="91226" x2="51950" y2="88526"/>
                        <a14:foregroundMark x1="61000" y1="89370" x2="60900" y2="85546"/>
                        <a14:foregroundMark x1="70350" y1="84139" x2="68600" y2="79978"/>
                        <a14:foregroundMark x1="76550" y1="78740" x2="74150" y2="74466"/>
                        <a14:foregroundMark x1="83100" y1="69516" x2="79950" y2="68391"/>
                        <a14:foregroundMark x1="85250" y1="59843" x2="83450" y2="59561"/>
                        <a14:foregroundMark x1="79950" y1="48369" x2="81350" y2="48538"/>
                        <a14:foregroundMark x1="78800" y1="39595" x2="81450" y2="38751"/>
                        <a14:foregroundMark x1="75000" y1="30484" x2="76900" y2="29809"/>
                        <a14:foregroundMark x1="65450" y1="35152" x2="65450" y2="35602"/>
                        <a14:foregroundMark x1="45900" y1="6243" x2="45900" y2="6243"/>
                      </a14:backgroundRemoval>
                    </a14:imgEffect>
                  </a14:imgLayer>
                </a14:imgProps>
              </a:ext>
              <a:ext uri="{28A0092B-C50C-407E-A947-70E740481C1C}">
                <a14:useLocalDpi xmlns:a14="http://schemas.microsoft.com/office/drawing/2010/main" val="0"/>
              </a:ext>
            </a:extLst>
          </a:blip>
          <a:srcRect/>
          <a:stretch>
            <a:fillRect/>
          </a:stretch>
        </p:blipFill>
        <p:spPr bwMode="auto">
          <a:xfrm>
            <a:off x="9761049" y="257782"/>
            <a:ext cx="2187442" cy="194479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CAE8990B-D102-4E7A-8045-69954CC5DF0C}"/>
              </a:ext>
            </a:extLst>
          </p:cNvPr>
          <p:cNvPicPr>
            <a:picLocks noChangeAspect="1"/>
          </p:cNvPicPr>
          <p:nvPr/>
        </p:nvPicPr>
        <p:blipFill>
          <a:blip r:embed="rId7"/>
          <a:stretch>
            <a:fillRect/>
          </a:stretch>
        </p:blipFill>
        <p:spPr>
          <a:xfrm>
            <a:off x="677428" y="75763"/>
            <a:ext cx="7419475" cy="1944793"/>
          </a:xfrm>
          <a:prstGeom prst="rect">
            <a:avLst/>
          </a:prstGeom>
        </p:spPr>
      </p:pic>
      <p:grpSp>
        <p:nvGrpSpPr>
          <p:cNvPr id="4" name="Group 3">
            <a:extLst>
              <a:ext uri="{FF2B5EF4-FFF2-40B4-BE49-F238E27FC236}">
                <a16:creationId xmlns:a16="http://schemas.microsoft.com/office/drawing/2014/main" id="{1219E50A-13EC-4805-A1BD-5D08FAC2F1FD}"/>
              </a:ext>
            </a:extLst>
          </p:cNvPr>
          <p:cNvGrpSpPr/>
          <p:nvPr/>
        </p:nvGrpSpPr>
        <p:grpSpPr>
          <a:xfrm>
            <a:off x="1072239" y="4118655"/>
            <a:ext cx="6300844" cy="2081263"/>
            <a:chOff x="1796059" y="4931211"/>
            <a:chExt cx="5261611" cy="1543862"/>
          </a:xfrm>
        </p:grpSpPr>
        <p:grpSp>
          <p:nvGrpSpPr>
            <p:cNvPr id="17" name="组合 19">
              <a:extLst>
                <a:ext uri="{FF2B5EF4-FFF2-40B4-BE49-F238E27FC236}">
                  <a16:creationId xmlns:a16="http://schemas.microsoft.com/office/drawing/2014/main" id="{4BC5E82C-326D-43F4-8C21-DE06C1954C1E}"/>
                </a:ext>
              </a:extLst>
            </p:cNvPr>
            <p:cNvGrpSpPr/>
            <p:nvPr/>
          </p:nvGrpSpPr>
          <p:grpSpPr>
            <a:xfrm>
              <a:off x="1796059" y="4931211"/>
              <a:ext cx="5261610" cy="1543862"/>
              <a:chOff x="1317" y="3053"/>
              <a:chExt cx="9814" cy="3241"/>
            </a:xfrm>
          </p:grpSpPr>
          <p:grpSp>
            <p:nvGrpSpPr>
              <p:cNvPr id="18" name="组合 20">
                <a:extLst>
                  <a:ext uri="{FF2B5EF4-FFF2-40B4-BE49-F238E27FC236}">
                    <a16:creationId xmlns:a16="http://schemas.microsoft.com/office/drawing/2014/main" id="{FB6A94D0-F701-4E24-95A1-08BD13709595}"/>
                  </a:ext>
                </a:extLst>
              </p:cNvPr>
              <p:cNvGrpSpPr/>
              <p:nvPr/>
            </p:nvGrpSpPr>
            <p:grpSpPr>
              <a:xfrm>
                <a:off x="1317" y="3053"/>
                <a:ext cx="9814" cy="3241"/>
                <a:chOff x="1020" y="2328"/>
                <a:chExt cx="6479" cy="6678"/>
              </a:xfrm>
            </p:grpSpPr>
            <p:sp>
              <p:nvSpPr>
                <p:cNvPr id="24" name="圆角矩形 21">
                  <a:extLst>
                    <a:ext uri="{FF2B5EF4-FFF2-40B4-BE49-F238E27FC236}">
                      <a16:creationId xmlns:a16="http://schemas.microsoft.com/office/drawing/2014/main" id="{D2ED3D44-8335-4FD9-9854-94F5C34251B9}"/>
                    </a:ext>
                  </a:extLst>
                </p:cNvPr>
                <p:cNvSpPr/>
                <p:nvPr/>
              </p:nvSpPr>
              <p:spPr>
                <a:xfrm>
                  <a:off x="1265" y="2480"/>
                  <a:ext cx="6234" cy="6526"/>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sp>
              <p:nvSpPr>
                <p:cNvPr id="25" name="圆角矩形 22">
                  <a:extLst>
                    <a:ext uri="{FF2B5EF4-FFF2-40B4-BE49-F238E27FC236}">
                      <a16:creationId xmlns:a16="http://schemas.microsoft.com/office/drawing/2014/main" id="{2F4418CD-B4D5-4EDC-9FF7-DD980D6B1D71}"/>
                    </a:ext>
                  </a:extLst>
                </p:cNvPr>
                <p:cNvSpPr/>
                <p:nvPr/>
              </p:nvSpPr>
              <p:spPr>
                <a:xfrm>
                  <a:off x="1020" y="2328"/>
                  <a:ext cx="6294" cy="5896"/>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22" name="文本框 23">
                <a:extLst>
                  <a:ext uri="{FF2B5EF4-FFF2-40B4-BE49-F238E27FC236}">
                    <a16:creationId xmlns:a16="http://schemas.microsoft.com/office/drawing/2014/main" id="{D0E2786E-7F73-4CBF-9C40-998AFD8C5CB9}"/>
                  </a:ext>
                </a:extLst>
              </p:cNvPr>
              <p:cNvSpPr txBox="1"/>
              <p:nvPr/>
            </p:nvSpPr>
            <p:spPr>
              <a:xfrm>
                <a:off x="2036" y="3526"/>
                <a:ext cx="8112" cy="77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prstClr val="black"/>
                  </a:solidFill>
                  <a:effectLst/>
                  <a:uLnTx/>
                  <a:uFillTx/>
                  <a:latin typeface="思源黑体 CN Light" panose="020B0300000000000000" charset="-122"/>
                  <a:ea typeface="思源黑体 CN Light" panose="020B0300000000000000" charset="-122"/>
                  <a:cs typeface="+mn-cs"/>
                  <a:sym typeface="+mn-ea"/>
                </a:endParaRPr>
              </a:p>
            </p:txBody>
          </p:sp>
        </p:grpSp>
        <p:sp>
          <p:nvSpPr>
            <p:cNvPr id="26" name="Rectangle 25">
              <a:extLst>
                <a:ext uri="{FF2B5EF4-FFF2-40B4-BE49-F238E27FC236}">
                  <a16:creationId xmlns:a16="http://schemas.microsoft.com/office/drawing/2014/main" id="{798DE381-FCBC-4943-8B20-52E297FC4C47}"/>
                </a:ext>
              </a:extLst>
            </p:cNvPr>
            <p:cNvSpPr/>
            <p:nvPr/>
          </p:nvSpPr>
          <p:spPr>
            <a:xfrm>
              <a:off x="1949889" y="5116800"/>
              <a:ext cx="5107781" cy="799068"/>
            </a:xfrm>
            <a:prstGeom prst="rect">
              <a:avLst/>
            </a:prstGeom>
          </p:spPr>
          <p:txBody>
            <a:bodyPr wrap="square" lIns="91436" tIns="45718" rIns="91436" bIns="4571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FF0000"/>
                  </a:solidFill>
                  <a:effectLst/>
                  <a:uLnTx/>
                  <a:uFillTx/>
                  <a:latin typeface="Arial" pitchFamily="34" charset="0"/>
                  <a:ea typeface="思源黑体 CN Light" panose="020B0300000000000000" charset="-122"/>
                  <a:cs typeface="Arial" pitchFamily="34" charset="0"/>
                  <a:sym typeface="+mn-ea"/>
                </a:rPr>
                <a:t>Bài</a:t>
              </a:r>
              <a:r>
                <a:rPr kumimoji="0" lang="en-US" altLang="zh-CN" sz="3200" b="0" i="0" u="none" strike="noStrike" kern="1200" cap="none" spc="0" normalizeH="0" baseline="0" noProof="0" dirty="0">
                  <a:ln>
                    <a:noFill/>
                  </a:ln>
                  <a:solidFill>
                    <a:srgbClr val="FF0000"/>
                  </a:solidFill>
                  <a:effectLst/>
                  <a:uLnTx/>
                  <a:uFillTx/>
                  <a:latin typeface="Arial" pitchFamily="34" charset="0"/>
                  <a:ea typeface="思源黑体 CN Light" panose="020B0300000000000000" charset="-122"/>
                  <a:cs typeface="Arial" pitchFamily="34" charset="0"/>
                  <a:sym typeface="+mn-ea"/>
                </a:rPr>
                <a:t> </a:t>
              </a:r>
              <a:r>
                <a:rPr kumimoji="0" lang="en-US" altLang="zh-CN" sz="3200" b="0" i="0" u="none" strike="noStrike" kern="1200" cap="none" spc="0" normalizeH="0" baseline="0" noProof="0" dirty="0" err="1">
                  <a:ln>
                    <a:noFill/>
                  </a:ln>
                  <a:solidFill>
                    <a:srgbClr val="FF0000"/>
                  </a:solidFill>
                  <a:effectLst/>
                  <a:uLnTx/>
                  <a:uFillTx/>
                  <a:latin typeface="Arial" pitchFamily="34" charset="0"/>
                  <a:ea typeface="思源黑体 CN Light" panose="020B0300000000000000" charset="-122"/>
                  <a:cs typeface="Arial" pitchFamily="34" charset="0"/>
                  <a:sym typeface="+mn-ea"/>
                </a:rPr>
                <a:t>thơ</a:t>
              </a:r>
              <a:r>
                <a:rPr kumimoji="0" lang="en-US" altLang="zh-CN" sz="3200" b="0" i="0" u="none" strike="noStrike" kern="1200" cap="none" spc="0" normalizeH="0" baseline="0" noProof="0" dirty="0">
                  <a:ln>
                    <a:noFill/>
                  </a:ln>
                  <a:solidFill>
                    <a:srgbClr val="FF0000"/>
                  </a:solidFill>
                  <a:effectLst/>
                  <a:uLnTx/>
                  <a:uFillTx/>
                  <a:latin typeface="Arial" pitchFamily="34" charset="0"/>
                  <a:ea typeface="思源黑体 CN Light" panose="020B0300000000000000" charset="-122"/>
                  <a:cs typeface="Arial" pitchFamily="34" charset="0"/>
                  <a:sym typeface="+mn-ea"/>
                </a:rPr>
                <a:t> </a:t>
              </a:r>
              <a:r>
                <a:rPr kumimoji="0" lang="en-US" altLang="zh-CN" sz="3200" b="0" i="0" u="none" strike="noStrike" kern="1200" cap="none" spc="0" normalizeH="0" baseline="0" noProof="0" dirty="0" err="1">
                  <a:ln>
                    <a:noFill/>
                  </a:ln>
                  <a:solidFill>
                    <a:srgbClr val="FF0000"/>
                  </a:solidFill>
                  <a:effectLst/>
                  <a:uLnTx/>
                  <a:uFillTx/>
                  <a:latin typeface="Arial" pitchFamily="34" charset="0"/>
                  <a:ea typeface="思源黑体 CN Light" panose="020B0300000000000000" charset="-122"/>
                  <a:cs typeface="Arial" pitchFamily="34" charset="0"/>
                  <a:sym typeface="+mn-ea"/>
                </a:rPr>
                <a:t>miêu</a:t>
              </a:r>
              <a:r>
                <a:rPr kumimoji="0" lang="en-US" altLang="zh-CN" sz="3200" b="0" i="0" u="none" strike="noStrike" kern="1200" cap="none" spc="0" normalizeH="0" baseline="0" noProof="0" dirty="0">
                  <a:ln>
                    <a:noFill/>
                  </a:ln>
                  <a:solidFill>
                    <a:srgbClr val="FF0000"/>
                  </a:solidFill>
                  <a:effectLst/>
                  <a:uLnTx/>
                  <a:uFillTx/>
                  <a:latin typeface="Arial" pitchFamily="34" charset="0"/>
                  <a:ea typeface="思源黑体 CN Light" panose="020B0300000000000000" charset="-122"/>
                  <a:cs typeface="Arial" pitchFamily="34" charset="0"/>
                  <a:sym typeface="+mn-ea"/>
                </a:rPr>
                <a:t> </a:t>
              </a:r>
              <a:r>
                <a:rPr kumimoji="0" lang="en-US" altLang="zh-CN" sz="3200" b="0" i="0" u="none" strike="noStrike" kern="1200" cap="none" spc="0" normalizeH="0" baseline="0" noProof="0" dirty="0" err="1">
                  <a:ln>
                    <a:noFill/>
                  </a:ln>
                  <a:solidFill>
                    <a:srgbClr val="FF0000"/>
                  </a:solidFill>
                  <a:effectLst/>
                  <a:uLnTx/>
                  <a:uFillTx/>
                  <a:latin typeface="Arial" pitchFamily="34" charset="0"/>
                  <a:ea typeface="思源黑体 CN Light" panose="020B0300000000000000" charset="-122"/>
                  <a:cs typeface="Arial" pitchFamily="34" charset="0"/>
                  <a:sym typeface="+mn-ea"/>
                </a:rPr>
                <a:t>tả</a:t>
              </a:r>
              <a:r>
                <a:rPr kumimoji="0" lang="en-US" altLang="zh-CN" sz="3200" b="0" i="0" u="none" strike="noStrike" kern="1200" cap="none" spc="0" normalizeH="0" baseline="0" noProof="0" dirty="0">
                  <a:ln>
                    <a:noFill/>
                  </a:ln>
                  <a:solidFill>
                    <a:srgbClr val="FF0000"/>
                  </a:solidFill>
                  <a:effectLst/>
                  <a:uLnTx/>
                  <a:uFillTx/>
                  <a:latin typeface="Arial" pitchFamily="34" charset="0"/>
                  <a:ea typeface="思源黑体 CN Light" panose="020B0300000000000000" charset="-122"/>
                  <a:cs typeface="Arial" pitchFamily="34" charset="0"/>
                  <a:sym typeface="+mn-ea"/>
                </a:rPr>
                <a:t> </a:t>
              </a:r>
              <a:r>
                <a:rPr kumimoji="0" lang="en-US" altLang="zh-CN" sz="3200" b="0" i="0" u="none" strike="noStrike" kern="1200" cap="none" spc="0" normalizeH="0" baseline="0" noProof="0" dirty="0" err="1">
                  <a:ln>
                    <a:noFill/>
                  </a:ln>
                  <a:solidFill>
                    <a:srgbClr val="FF0000"/>
                  </a:solidFill>
                  <a:effectLst/>
                  <a:uLnTx/>
                  <a:uFillTx/>
                  <a:latin typeface="Arial" pitchFamily="34" charset="0"/>
                  <a:ea typeface="思源黑体 CN Light" panose="020B0300000000000000" charset="-122"/>
                  <a:cs typeface="Arial" pitchFamily="34" charset="0"/>
                  <a:sym typeface="+mn-ea"/>
                </a:rPr>
                <a:t>vẻ</a:t>
              </a:r>
              <a:r>
                <a:rPr kumimoji="0" lang="en-US" altLang="zh-CN" sz="3200" b="0" i="0" u="none" strike="noStrike" kern="1200" cap="none" spc="0" normalizeH="0" baseline="0" noProof="0" dirty="0">
                  <a:ln>
                    <a:noFill/>
                  </a:ln>
                  <a:solidFill>
                    <a:srgbClr val="FF0000"/>
                  </a:solidFill>
                  <a:effectLst/>
                  <a:uLnTx/>
                  <a:uFillTx/>
                  <a:latin typeface="Arial" pitchFamily="34" charset="0"/>
                  <a:ea typeface="思源黑体 CN Light" panose="020B0300000000000000" charset="-122"/>
                  <a:cs typeface="Arial" pitchFamily="34" charset="0"/>
                  <a:sym typeface="+mn-ea"/>
                </a:rPr>
                <a:t> </a:t>
              </a:r>
              <a:r>
                <a:rPr kumimoji="0" lang="en-US" altLang="zh-CN" sz="3200" b="0" i="0" u="none" strike="noStrike" kern="1200" cap="none" spc="0" normalizeH="0" baseline="0" noProof="0" dirty="0" err="1">
                  <a:ln>
                    <a:noFill/>
                  </a:ln>
                  <a:solidFill>
                    <a:srgbClr val="FF0000"/>
                  </a:solidFill>
                  <a:effectLst/>
                  <a:uLnTx/>
                  <a:uFillTx/>
                  <a:latin typeface="Arial" pitchFamily="34" charset="0"/>
                  <a:ea typeface="思源黑体 CN Light" panose="020B0300000000000000" charset="-122"/>
                  <a:cs typeface="Arial" pitchFamily="34" charset="0"/>
                  <a:sym typeface="+mn-ea"/>
                </a:rPr>
                <a:t>đẹp</a:t>
              </a:r>
              <a:r>
                <a:rPr kumimoji="0" lang="en-US" altLang="zh-CN" sz="3200" b="0" i="0" u="none" strike="noStrike" kern="1200" cap="none" spc="0" normalizeH="0" baseline="0" noProof="0" dirty="0">
                  <a:ln>
                    <a:noFill/>
                  </a:ln>
                  <a:solidFill>
                    <a:srgbClr val="FF0000"/>
                  </a:solidFill>
                  <a:effectLst/>
                  <a:uLnTx/>
                  <a:uFillTx/>
                  <a:latin typeface="Arial" pitchFamily="34" charset="0"/>
                  <a:ea typeface="思源黑体 CN Light" panose="020B0300000000000000" charset="-122"/>
                  <a:cs typeface="Arial" pitchFamily="34" charset="0"/>
                  <a:sym typeface="+mn-ea"/>
                </a:rPr>
                <a:t> </a:t>
              </a:r>
              <a:r>
                <a:rPr kumimoji="0" lang="en-US" altLang="zh-CN" sz="3200" b="0" i="0" u="none" strike="noStrike" kern="1200" cap="none" spc="0" normalizeH="0" baseline="0" noProof="0" dirty="0" err="1">
                  <a:ln>
                    <a:noFill/>
                  </a:ln>
                  <a:solidFill>
                    <a:srgbClr val="FF0000"/>
                  </a:solidFill>
                  <a:effectLst/>
                  <a:uLnTx/>
                  <a:uFillTx/>
                  <a:latin typeface="Arial" pitchFamily="34" charset="0"/>
                  <a:ea typeface="思源黑体 CN Light" panose="020B0300000000000000" charset="-122"/>
                  <a:cs typeface="Arial" pitchFamily="34" charset="0"/>
                  <a:sym typeface="+mn-ea"/>
                </a:rPr>
                <a:t>của</a:t>
              </a:r>
              <a:r>
                <a:rPr kumimoji="0" lang="vi-VN" altLang="zh-CN" sz="3200" b="0" i="0" u="none" strike="noStrike" kern="1200" cap="none" spc="0" normalizeH="0" baseline="0" noProof="0" dirty="0">
                  <a:ln>
                    <a:noFill/>
                  </a:ln>
                  <a:solidFill>
                    <a:srgbClr val="FF0000"/>
                  </a:solidFill>
                  <a:effectLst/>
                  <a:uLnTx/>
                  <a:uFillTx/>
                  <a:latin typeface="Arial" pitchFamily="34" charset="0"/>
                  <a:ea typeface="思源黑体 CN Light" panose="020B0300000000000000" charset="-122"/>
                  <a:cs typeface="Arial" pitchFamily="34" charset="0"/>
                  <a:sym typeface="+mn-ea"/>
                </a:rPr>
                <a:t> cảnh vật miền núi.</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3449317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7"/>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组合 8">
            <a:extLst>
              <a:ext uri="{FF2B5EF4-FFF2-40B4-BE49-F238E27FC236}">
                <a16:creationId xmlns:a16="http://schemas.microsoft.com/office/drawing/2014/main" id="{408230DB-4631-494E-89B2-523D9D266FB4}"/>
              </a:ext>
            </a:extLst>
          </p:cNvPr>
          <p:cNvGrpSpPr/>
          <p:nvPr/>
        </p:nvGrpSpPr>
        <p:grpSpPr>
          <a:xfrm>
            <a:off x="739414" y="1775926"/>
            <a:ext cx="4066246" cy="2025487"/>
            <a:chOff x="-773" y="0"/>
            <a:chExt cx="7189" cy="3581"/>
          </a:xfrm>
        </p:grpSpPr>
        <p:sp>
          <p:nvSpPr>
            <p:cNvPr id="17" name="圆角矩形 7">
              <a:extLst>
                <a:ext uri="{FF2B5EF4-FFF2-40B4-BE49-F238E27FC236}">
                  <a16:creationId xmlns:a16="http://schemas.microsoft.com/office/drawing/2014/main" id="{5EBFCA33-BDD1-4DAC-AB6B-F7560D2DC829}"/>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18" name="圆角矩形 5">
              <a:extLst>
                <a:ext uri="{FF2B5EF4-FFF2-40B4-BE49-F238E27FC236}">
                  <a16:creationId xmlns:a16="http://schemas.microsoft.com/office/drawing/2014/main" id="{F10E4A59-B0A5-4B25-8876-9C898840E2C0}"/>
                </a:ext>
              </a:extLst>
            </p:cNvPr>
            <p:cNvSpPr/>
            <p:nvPr/>
          </p:nvSpPr>
          <p:spPr>
            <a:xfrm>
              <a:off x="1365" y="1525"/>
              <a:ext cx="4943" cy="1212"/>
            </a:xfrm>
            <a:prstGeom prst="roundRect">
              <a:avLst>
                <a:gd name="adj" fmla="val 50000"/>
              </a:avLst>
            </a:prstGeom>
            <a:solidFill>
              <a:srgbClr val="79DBFE"/>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500" b="1" i="0" u="none" strike="noStrike" kern="1200" cap="none" spc="-225" normalizeH="0" baseline="0" noProof="0" dirty="0" err="1">
                  <a:ln>
                    <a:noFill/>
                  </a:ln>
                  <a:solidFill>
                    <a:prstClr val="black"/>
                  </a:solidFill>
                  <a:effectLst/>
                  <a:uLnTx/>
                  <a:uFillTx/>
                  <a:latin typeface="Arial" pitchFamily="34" charset="0"/>
                  <a:ea typeface="字魂189号-星岩乐黑体" panose="00000500000000000000" charset="-122"/>
                  <a:cs typeface="Arial" pitchFamily="34" charset="0"/>
                  <a:sym typeface="+mn-lt"/>
                </a:rPr>
                <a:t>chóp</a:t>
              </a:r>
              <a:endParaRPr kumimoji="0" lang="zh-CN" altLang="en-US"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endParaRPr>
            </a:p>
          </p:txBody>
        </p:sp>
        <p:pic>
          <p:nvPicPr>
            <p:cNvPr id="20" name="图片 25" descr="卡通人物&#10;&#10;中度可信度描述已自动生成">
              <a:extLst>
                <a:ext uri="{FF2B5EF4-FFF2-40B4-BE49-F238E27FC236}">
                  <a16:creationId xmlns:a16="http://schemas.microsoft.com/office/drawing/2014/main" id="{F9AAAD24-A87A-4792-88C2-CBDF57A08F0A}"/>
                </a:ext>
              </a:extLst>
            </p:cNvPr>
            <p:cNvPicPr>
              <a:picLocks noChangeAspect="1"/>
            </p:cNvPicPr>
            <p:nvPr>
              <p:custDataLst>
                <p:tags r:id="rId4"/>
              </p:custDataLst>
            </p:nvPr>
          </p:nvPicPr>
          <p:blipFill>
            <a:blip r:embed="rId9" cstate="email"/>
            <a:stretch>
              <a:fillRect/>
            </a:stretch>
          </p:blipFill>
          <p:spPr>
            <a:xfrm rot="840000">
              <a:off x="-773" y="0"/>
              <a:ext cx="3581" cy="3581"/>
            </a:xfrm>
            <a:prstGeom prst="rect">
              <a:avLst/>
            </a:prstGeom>
          </p:spPr>
        </p:pic>
      </p:grpSp>
      <p:grpSp>
        <p:nvGrpSpPr>
          <p:cNvPr id="21" name="组合 16">
            <a:extLst>
              <a:ext uri="{FF2B5EF4-FFF2-40B4-BE49-F238E27FC236}">
                <a16:creationId xmlns:a16="http://schemas.microsoft.com/office/drawing/2014/main" id="{5B3F8F0C-CF2E-4F23-8C13-13EFF4CD4CB5}"/>
              </a:ext>
            </a:extLst>
          </p:cNvPr>
          <p:cNvGrpSpPr/>
          <p:nvPr/>
        </p:nvGrpSpPr>
        <p:grpSpPr>
          <a:xfrm>
            <a:off x="5901009" y="1844055"/>
            <a:ext cx="3881854" cy="2025487"/>
            <a:chOff x="-447" y="-50"/>
            <a:chExt cx="6863" cy="3581"/>
          </a:xfrm>
        </p:grpSpPr>
        <p:sp>
          <p:nvSpPr>
            <p:cNvPr id="22" name="圆角矩形 17">
              <a:extLst>
                <a:ext uri="{FF2B5EF4-FFF2-40B4-BE49-F238E27FC236}">
                  <a16:creationId xmlns:a16="http://schemas.microsoft.com/office/drawing/2014/main" id="{A89B814E-0368-4A71-9160-E4B51EB6BAC2}"/>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23" name="圆角矩形 18">
              <a:extLst>
                <a:ext uri="{FF2B5EF4-FFF2-40B4-BE49-F238E27FC236}">
                  <a16:creationId xmlns:a16="http://schemas.microsoft.com/office/drawing/2014/main" id="{2D602184-7500-4658-8946-FDD8D04A6C83}"/>
                </a:ext>
              </a:extLst>
            </p:cNvPr>
            <p:cNvSpPr/>
            <p:nvPr/>
          </p:nvSpPr>
          <p:spPr>
            <a:xfrm>
              <a:off x="1365" y="1525"/>
              <a:ext cx="5051" cy="1212"/>
            </a:xfrm>
            <a:prstGeom prst="roundRect">
              <a:avLst>
                <a:gd name="adj" fmla="val 50000"/>
              </a:avLst>
            </a:prstGeom>
            <a:solidFill>
              <a:srgbClr val="BAECFE"/>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500" b="1" spc="-225" dirty="0" err="1">
                  <a:solidFill>
                    <a:prstClr val="black"/>
                  </a:solidFill>
                  <a:latin typeface="Arial" pitchFamily="34" charset="0"/>
                  <a:ea typeface="字魂189号-星岩乐黑体" panose="00000500000000000000" charset="-122"/>
                  <a:cs typeface="Arial" pitchFamily="34" charset="0"/>
                  <a:sym typeface="+mn-lt"/>
                </a:rPr>
                <a:t>dội</a:t>
              </a:r>
              <a:endParaRPr kumimoji="0" lang="zh-CN" altLang="en-US"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endParaRPr>
            </a:p>
          </p:txBody>
        </p:sp>
        <p:pic>
          <p:nvPicPr>
            <p:cNvPr id="24" name="图片 19" descr="卡通人物&#10;&#10;中度可信度描述已自动生成">
              <a:extLst>
                <a:ext uri="{FF2B5EF4-FFF2-40B4-BE49-F238E27FC236}">
                  <a16:creationId xmlns:a16="http://schemas.microsoft.com/office/drawing/2014/main" id="{33618A8E-B6A6-4CBE-9CAC-C4F6419A7FF9}"/>
                </a:ext>
              </a:extLst>
            </p:cNvPr>
            <p:cNvPicPr>
              <a:picLocks noChangeAspect="1"/>
            </p:cNvPicPr>
            <p:nvPr>
              <p:custDataLst>
                <p:tags r:id="rId3"/>
              </p:custDataLst>
            </p:nvPr>
          </p:nvPicPr>
          <p:blipFill>
            <a:blip r:embed="rId9" cstate="email"/>
            <a:stretch>
              <a:fillRect/>
            </a:stretch>
          </p:blipFill>
          <p:spPr>
            <a:xfrm rot="840000">
              <a:off x="-447" y="-50"/>
              <a:ext cx="3166" cy="3581"/>
            </a:xfrm>
            <a:prstGeom prst="rect">
              <a:avLst/>
            </a:prstGeom>
          </p:spPr>
        </p:pic>
      </p:grpSp>
      <p:grpSp>
        <p:nvGrpSpPr>
          <p:cNvPr id="25" name="组合 20">
            <a:extLst>
              <a:ext uri="{FF2B5EF4-FFF2-40B4-BE49-F238E27FC236}">
                <a16:creationId xmlns:a16="http://schemas.microsoft.com/office/drawing/2014/main" id="{8552C3F5-5BFA-4FA8-B5D6-75C95F0DCFB2}"/>
              </a:ext>
            </a:extLst>
          </p:cNvPr>
          <p:cNvGrpSpPr/>
          <p:nvPr/>
        </p:nvGrpSpPr>
        <p:grpSpPr>
          <a:xfrm>
            <a:off x="1610511" y="3614383"/>
            <a:ext cx="4043621" cy="2025487"/>
            <a:chOff x="-733" y="0"/>
            <a:chExt cx="7149" cy="3581"/>
          </a:xfrm>
        </p:grpSpPr>
        <p:sp>
          <p:nvSpPr>
            <p:cNvPr id="26" name="圆角矩形 21">
              <a:extLst>
                <a:ext uri="{FF2B5EF4-FFF2-40B4-BE49-F238E27FC236}">
                  <a16:creationId xmlns:a16="http://schemas.microsoft.com/office/drawing/2014/main" id="{082C1F0D-6BB9-4CFA-97A0-F3FD97CE9D20}"/>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A0CC3F"/>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27" name="圆角矩形 22">
              <a:extLst>
                <a:ext uri="{FF2B5EF4-FFF2-40B4-BE49-F238E27FC236}">
                  <a16:creationId xmlns:a16="http://schemas.microsoft.com/office/drawing/2014/main" id="{90ADC8B7-AF2F-4871-9AF4-A3775B99381A}"/>
                </a:ext>
              </a:extLst>
            </p:cNvPr>
            <p:cNvSpPr/>
            <p:nvPr/>
          </p:nvSpPr>
          <p:spPr>
            <a:xfrm>
              <a:off x="1365" y="1525"/>
              <a:ext cx="4943" cy="1212"/>
            </a:xfrm>
            <a:prstGeom prst="roundRect">
              <a:avLst>
                <a:gd name="adj" fmla="val 50000"/>
              </a:avLst>
            </a:prstGeom>
            <a:solidFill>
              <a:srgbClr val="BAECFE"/>
            </a:solidFill>
            <a:ln>
              <a:solidFill>
                <a:srgbClr val="C0EB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500" b="1" i="0" u="none" strike="noStrike" kern="1200" cap="none" spc="-225" normalizeH="0" baseline="0" noProof="0" dirty="0" err="1">
                  <a:ln>
                    <a:noFill/>
                  </a:ln>
                  <a:solidFill>
                    <a:prstClr val="black"/>
                  </a:solidFill>
                  <a:effectLst/>
                  <a:uLnTx/>
                  <a:uFillTx/>
                  <a:latin typeface="Arial" pitchFamily="34" charset="0"/>
                  <a:ea typeface="字魂189号-星岩乐黑体" panose="00000500000000000000" charset="-122"/>
                  <a:cs typeface="Arial" pitchFamily="34" charset="0"/>
                  <a:sym typeface="+mn-lt"/>
                </a:rPr>
                <a:t>sương</a:t>
              </a:r>
              <a:endParaRPr kumimoji="0" lang="zh-CN" altLang="en-US"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endParaRPr>
            </a:p>
          </p:txBody>
        </p:sp>
        <p:pic>
          <p:nvPicPr>
            <p:cNvPr id="28" name="图片 23" descr="卡通人物&#10;&#10;中度可信度描述已自动生成">
              <a:extLst>
                <a:ext uri="{FF2B5EF4-FFF2-40B4-BE49-F238E27FC236}">
                  <a16:creationId xmlns:a16="http://schemas.microsoft.com/office/drawing/2014/main" id="{DC95024F-DF53-467C-93E6-97F386456EA8}"/>
                </a:ext>
              </a:extLst>
            </p:cNvPr>
            <p:cNvPicPr>
              <a:picLocks noChangeAspect="1"/>
            </p:cNvPicPr>
            <p:nvPr>
              <p:custDataLst>
                <p:tags r:id="rId2"/>
              </p:custDataLst>
            </p:nvPr>
          </p:nvPicPr>
          <p:blipFill>
            <a:blip r:embed="rId9" cstate="email"/>
            <a:stretch>
              <a:fillRect/>
            </a:stretch>
          </p:blipFill>
          <p:spPr>
            <a:xfrm rot="840000">
              <a:off x="-733" y="0"/>
              <a:ext cx="3581" cy="3581"/>
            </a:xfrm>
            <a:prstGeom prst="rect">
              <a:avLst/>
            </a:prstGeom>
          </p:spPr>
        </p:pic>
      </p:grpSp>
      <p:grpSp>
        <p:nvGrpSpPr>
          <p:cNvPr id="29" name="组合 24">
            <a:extLst>
              <a:ext uri="{FF2B5EF4-FFF2-40B4-BE49-F238E27FC236}">
                <a16:creationId xmlns:a16="http://schemas.microsoft.com/office/drawing/2014/main" id="{1D1DA7D2-8554-4F8B-8925-AD13CE19DF65}"/>
              </a:ext>
            </a:extLst>
          </p:cNvPr>
          <p:cNvGrpSpPr/>
          <p:nvPr/>
        </p:nvGrpSpPr>
        <p:grpSpPr>
          <a:xfrm>
            <a:off x="7164001" y="3487938"/>
            <a:ext cx="3743278" cy="2025487"/>
            <a:chOff x="-202" y="-90"/>
            <a:chExt cx="6618" cy="3581"/>
          </a:xfrm>
        </p:grpSpPr>
        <p:sp>
          <p:nvSpPr>
            <p:cNvPr id="30" name="圆角矩形 26">
              <a:extLst>
                <a:ext uri="{FF2B5EF4-FFF2-40B4-BE49-F238E27FC236}">
                  <a16:creationId xmlns:a16="http://schemas.microsoft.com/office/drawing/2014/main" id="{7525714F-1C50-4387-8E4B-A2D1600E47F5}"/>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31" name="圆角矩形 27">
              <a:extLst>
                <a:ext uri="{FF2B5EF4-FFF2-40B4-BE49-F238E27FC236}">
                  <a16:creationId xmlns:a16="http://schemas.microsoft.com/office/drawing/2014/main" id="{3564045D-0B21-4CA4-AEAB-07674241CE0C}"/>
                </a:ext>
              </a:extLst>
            </p:cNvPr>
            <p:cNvSpPr/>
            <p:nvPr/>
          </p:nvSpPr>
          <p:spPr>
            <a:xfrm>
              <a:off x="1365" y="1525"/>
              <a:ext cx="4943" cy="1212"/>
            </a:xfrm>
            <a:prstGeom prst="roundRect">
              <a:avLst>
                <a:gd name="adj" fmla="val 50000"/>
              </a:avLst>
            </a:prstGeom>
            <a:solidFill>
              <a:srgbClr val="00B0F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500" b="1" i="0" u="none" strike="noStrike" kern="1200" cap="none" spc="-225" normalizeH="0" baseline="0" noProof="0" dirty="0" err="1">
                  <a:ln>
                    <a:noFill/>
                  </a:ln>
                  <a:solidFill>
                    <a:prstClr val="black"/>
                  </a:solidFill>
                  <a:effectLst/>
                  <a:uLnTx/>
                  <a:uFillTx/>
                  <a:latin typeface="Arial" pitchFamily="34" charset="0"/>
                  <a:ea typeface="字魂189号-星岩乐黑体" panose="00000500000000000000" charset="-122"/>
                  <a:cs typeface="Arial" pitchFamily="34" charset="0"/>
                  <a:sym typeface="+mn-lt"/>
                </a:rPr>
                <a:t>pơ</a:t>
              </a:r>
              <a:r>
                <a:rPr kumimoji="0" lang="en-US" altLang="zh-CN"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rPr>
                <a:t>-mu</a:t>
              </a:r>
              <a:endParaRPr kumimoji="0" lang="zh-CN" altLang="en-US"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endParaRPr>
            </a:p>
          </p:txBody>
        </p:sp>
        <p:pic>
          <p:nvPicPr>
            <p:cNvPr id="32" name="图片 28" descr="卡通人物&#10;&#10;中度可信度描述已自动生成">
              <a:extLst>
                <a:ext uri="{FF2B5EF4-FFF2-40B4-BE49-F238E27FC236}">
                  <a16:creationId xmlns:a16="http://schemas.microsoft.com/office/drawing/2014/main" id="{78B2657E-B046-4D2B-A215-6FB8F3DF8601}"/>
                </a:ext>
              </a:extLst>
            </p:cNvPr>
            <p:cNvPicPr>
              <a:picLocks noChangeAspect="1"/>
            </p:cNvPicPr>
            <p:nvPr>
              <p:custDataLst>
                <p:tags r:id="rId1"/>
              </p:custDataLst>
            </p:nvPr>
          </p:nvPicPr>
          <p:blipFill>
            <a:blip r:embed="rId9" cstate="email"/>
            <a:stretch>
              <a:fillRect/>
            </a:stretch>
          </p:blipFill>
          <p:spPr>
            <a:xfrm rot="840000">
              <a:off x="-202" y="-90"/>
              <a:ext cx="2841" cy="3581"/>
            </a:xfrm>
            <a:prstGeom prst="rect">
              <a:avLst/>
            </a:prstGeom>
          </p:spPr>
        </p:pic>
      </p:grpSp>
      <p:grpSp>
        <p:nvGrpSpPr>
          <p:cNvPr id="33" name="Group 32">
            <a:extLst>
              <a:ext uri="{FF2B5EF4-FFF2-40B4-BE49-F238E27FC236}">
                <a16:creationId xmlns:a16="http://schemas.microsoft.com/office/drawing/2014/main" id="{E8BE8B58-F1A1-4B4F-A109-8C89379309F6}"/>
              </a:ext>
            </a:extLst>
          </p:cNvPr>
          <p:cNvGrpSpPr/>
          <p:nvPr/>
        </p:nvGrpSpPr>
        <p:grpSpPr>
          <a:xfrm>
            <a:off x="1159098" y="1060333"/>
            <a:ext cx="9732402" cy="783365"/>
            <a:chOff x="718343" y="288470"/>
            <a:chExt cx="9735405" cy="783607"/>
          </a:xfrm>
        </p:grpSpPr>
        <p:sp>
          <p:nvSpPr>
            <p:cNvPr id="34" name="îṥḷíďê">
              <a:extLst>
                <a:ext uri="{FF2B5EF4-FFF2-40B4-BE49-F238E27FC236}">
                  <a16:creationId xmlns:a16="http://schemas.microsoft.com/office/drawing/2014/main" id="{15D31767-305D-42FA-A790-4ACFFD488EB7}"/>
                </a:ext>
              </a:extLst>
            </p:cNvPr>
            <p:cNvSpPr/>
            <p:nvPr/>
          </p:nvSpPr>
          <p:spPr bwMode="auto">
            <a:xfrm>
              <a:off x="2873170" y="343910"/>
              <a:ext cx="5134708"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12" tIns="45706" rIns="91412" bIns="45706"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微软雅黑"/>
                <a:ea typeface="等线" panose="02010600030101010101" pitchFamily="2" charset="-122"/>
                <a:cs typeface="+mn-cs"/>
              </a:endParaRPr>
            </a:p>
          </p:txBody>
        </p:sp>
        <p:sp>
          <p:nvSpPr>
            <p:cNvPr id="35" name="Google Shape;5317;p41">
              <a:extLst>
                <a:ext uri="{FF2B5EF4-FFF2-40B4-BE49-F238E27FC236}">
                  <a16:creationId xmlns:a16="http://schemas.microsoft.com/office/drawing/2014/main" id="{615FA7EE-CB9F-4D9A-9102-A19590B0C5E4}"/>
                </a:ext>
              </a:extLst>
            </p:cNvPr>
            <p:cNvSpPr txBox="1">
              <a:spLocks/>
            </p:cNvSpPr>
            <p:nvPr/>
          </p:nvSpPr>
          <p:spPr>
            <a:xfrm>
              <a:off x="718343" y="288470"/>
              <a:ext cx="9735405" cy="783607"/>
            </a:xfrm>
            <a:prstGeom prst="rect">
              <a:avLst/>
            </a:prstGeom>
            <a:noFill/>
            <a:ln>
              <a:noFill/>
            </a:ln>
          </p:spPr>
          <p:txBody>
            <a:bodyPr spcFirstLastPara="1" wrap="square" lIns="91397" tIns="91397" rIns="91397" bIns="91397"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103"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Cùng</a:t>
              </a:r>
              <a:r>
                <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luyện</a:t>
              </a:r>
              <a:r>
                <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từ</a:t>
              </a:r>
              <a:r>
                <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khó</a:t>
              </a:r>
              <a:endPar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spTree>
    <p:extLst>
      <p:ext uri="{BB962C8B-B14F-4D97-AF65-F5344CB8AC3E}">
        <p14:creationId xmlns:p14="http://schemas.microsoft.com/office/powerpoint/2010/main" val="31654302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circle(in)">
                                      <p:cBhvr>
                                        <p:cTn id="12" dur="2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ircle(in)">
                                      <p:cBhvr>
                                        <p:cTn id="17" dur="2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circle(in)">
                                      <p:cBhvr>
                                        <p:cTn id="22"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3"/>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a:extLst>
              <a:ext uri="{FF2B5EF4-FFF2-40B4-BE49-F238E27FC236}">
                <a16:creationId xmlns:a16="http://schemas.microsoft.com/office/drawing/2014/main" id="{8A114086-8935-473B-9722-B0A1FBBC2B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6626" y="2779229"/>
            <a:ext cx="5448299"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8">
            <a:extLst>
              <a:ext uri="{FF2B5EF4-FFF2-40B4-BE49-F238E27FC236}">
                <a16:creationId xmlns:a16="http://schemas.microsoft.com/office/drawing/2014/main" id="{645CCAF9-D228-4B55-AA7F-CE194DDF7CDD}"/>
              </a:ext>
            </a:extLst>
          </p:cNvPr>
          <p:cNvPicPr>
            <a:picLocks noChangeAspect="1"/>
          </p:cNvPicPr>
          <p:nvPr/>
        </p:nvPicPr>
        <p:blipFill>
          <a:blip r:embed="rId6"/>
          <a:stretch>
            <a:fillRect/>
          </a:stretch>
        </p:blipFill>
        <p:spPr>
          <a:xfrm>
            <a:off x="3227071" y="3157114"/>
            <a:ext cx="825855" cy="307916"/>
          </a:xfrm>
          <a:prstGeom prst="rect">
            <a:avLst/>
          </a:prstGeom>
        </p:spPr>
      </p:pic>
      <p:pic>
        <p:nvPicPr>
          <p:cNvPr id="40" name="Picture 39">
            <a:extLst>
              <a:ext uri="{FF2B5EF4-FFF2-40B4-BE49-F238E27FC236}">
                <a16:creationId xmlns:a16="http://schemas.microsoft.com/office/drawing/2014/main" id="{612A074E-BE5B-4B3C-98CA-F0D9B4787DF5}"/>
              </a:ext>
            </a:extLst>
          </p:cNvPr>
          <p:cNvPicPr>
            <a:picLocks noChangeAspect="1"/>
          </p:cNvPicPr>
          <p:nvPr/>
        </p:nvPicPr>
        <p:blipFill>
          <a:blip r:embed="rId7">
            <a:duotone>
              <a:srgbClr val="70AD47">
                <a:shade val="45000"/>
                <a:satMod val="135000"/>
              </a:srgbClr>
              <a:prstClr val="white"/>
            </a:duotone>
          </a:blip>
          <a:stretch>
            <a:fillRect/>
          </a:stretch>
        </p:blipFill>
        <p:spPr>
          <a:xfrm>
            <a:off x="1597314" y="3120003"/>
            <a:ext cx="1152114" cy="537654"/>
          </a:xfrm>
          <a:prstGeom prst="rect">
            <a:avLst/>
          </a:prstGeom>
        </p:spPr>
      </p:pic>
      <p:sp>
        <p:nvSpPr>
          <p:cNvPr id="41" name="Rectangle 40">
            <a:extLst>
              <a:ext uri="{FF2B5EF4-FFF2-40B4-BE49-F238E27FC236}">
                <a16:creationId xmlns:a16="http://schemas.microsoft.com/office/drawing/2014/main" id="{A1B089AB-AF37-495C-8226-C226AC8F540C}"/>
              </a:ext>
            </a:extLst>
          </p:cNvPr>
          <p:cNvSpPr/>
          <p:nvPr/>
        </p:nvSpPr>
        <p:spPr>
          <a:xfrm>
            <a:off x="1372934" y="3604383"/>
            <a:ext cx="1786061" cy="403954"/>
          </a:xfrm>
          <a:prstGeom prst="rect">
            <a:avLst/>
          </a:prstGeom>
        </p:spPr>
        <p:txBody>
          <a:bodyPr wrap="none" lIns="91436" tIns="45718" rIns="91436" bIns="45718">
            <a:spAutoFit/>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70AD47">
                    <a:lumMod val="50000"/>
                  </a:srgbClr>
                </a:solidFill>
                <a:effectLst>
                  <a:outerShdw blurRad="38100" dist="38100" dir="2700000" algn="tl">
                    <a:srgbClr val="000000">
                      <a:alpha val="43137"/>
                    </a:srgbClr>
                  </a:outerShdw>
                </a:effectLst>
                <a:uLnTx/>
                <a:uFillTx/>
                <a:latin typeface="Arial" pitchFamily="34" charset="0"/>
                <a:ea typeface="微软雅黑"/>
                <a:cs typeface="Arial" pitchFamily="34" charset="0"/>
              </a:rPr>
              <a:t>Lùi</a:t>
            </a:r>
            <a:r>
              <a:rPr kumimoji="0" lang="en-US" sz="2000" b="0"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Arial" pitchFamily="34" charset="0"/>
                <a:ea typeface="微软雅黑"/>
                <a:cs typeface="Arial" pitchFamily="34" charset="0"/>
              </a:rPr>
              <a:t> </a:t>
            </a:r>
            <a:r>
              <a:rPr kumimoji="0" lang="en-US" sz="2000" b="0" i="0" u="none" strike="noStrike" kern="1200" cap="none" spc="0" normalizeH="0" baseline="0" noProof="0" dirty="0" err="1">
                <a:ln>
                  <a:noFill/>
                </a:ln>
                <a:solidFill>
                  <a:srgbClr val="70AD47">
                    <a:lumMod val="50000"/>
                  </a:srgbClr>
                </a:solidFill>
                <a:effectLst>
                  <a:outerShdw blurRad="38100" dist="38100" dir="2700000" algn="tl">
                    <a:srgbClr val="000000">
                      <a:alpha val="43137"/>
                    </a:srgbClr>
                  </a:outerShdw>
                </a:effectLst>
                <a:uLnTx/>
                <a:uFillTx/>
                <a:latin typeface="Arial" pitchFamily="34" charset="0"/>
                <a:ea typeface="微软雅黑"/>
                <a:cs typeface="Arial" pitchFamily="34" charset="0"/>
              </a:rPr>
              <a:t>vào</a:t>
            </a:r>
            <a:r>
              <a:rPr kumimoji="0" lang="en-US" sz="2000" b="0"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Arial" pitchFamily="34" charset="0"/>
                <a:ea typeface="微软雅黑"/>
                <a:cs typeface="Arial" pitchFamily="34" charset="0"/>
              </a:rPr>
              <a:t> 2 ô </a:t>
            </a:r>
            <a:r>
              <a:rPr kumimoji="0" lang="en-US" sz="2000" b="0" i="0" u="none" strike="noStrike" kern="1200" cap="none" spc="0" normalizeH="0" baseline="0" noProof="0" dirty="0" err="1">
                <a:ln>
                  <a:noFill/>
                </a:ln>
                <a:solidFill>
                  <a:srgbClr val="70AD47">
                    <a:lumMod val="50000"/>
                  </a:srgbClr>
                </a:solidFill>
                <a:effectLst>
                  <a:outerShdw blurRad="38100" dist="38100" dir="2700000" algn="tl">
                    <a:srgbClr val="000000">
                      <a:alpha val="43137"/>
                    </a:srgbClr>
                  </a:outerShdw>
                </a:effectLst>
                <a:uLnTx/>
                <a:uFillTx/>
                <a:latin typeface="Arial" pitchFamily="34" charset="0"/>
                <a:ea typeface="微软雅黑"/>
                <a:cs typeface="Arial" pitchFamily="34" charset="0"/>
              </a:rPr>
              <a:t>ly</a:t>
            </a:r>
            <a:r>
              <a:rPr kumimoji="0" lang="en-US" sz="2000" b="0"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Arial" pitchFamily="34" charset="0"/>
                <a:ea typeface="微软雅黑"/>
                <a:cs typeface="Arial" pitchFamily="34" charset="0"/>
              </a:rPr>
              <a:t> </a:t>
            </a:r>
          </a:p>
        </p:txBody>
      </p:sp>
      <p:pic>
        <p:nvPicPr>
          <p:cNvPr id="3" name="Picture 2">
            <a:extLst>
              <a:ext uri="{FF2B5EF4-FFF2-40B4-BE49-F238E27FC236}">
                <a16:creationId xmlns:a16="http://schemas.microsoft.com/office/drawing/2014/main" id="{682008D8-696B-4AEF-A1CD-182549016672}"/>
              </a:ext>
            </a:extLst>
          </p:cNvPr>
          <p:cNvPicPr>
            <a:picLocks noChangeAspect="1"/>
          </p:cNvPicPr>
          <p:nvPr/>
        </p:nvPicPr>
        <p:blipFill>
          <a:blip r:embed="rId8"/>
          <a:stretch>
            <a:fillRect/>
          </a:stretch>
        </p:blipFill>
        <p:spPr>
          <a:xfrm>
            <a:off x="4096100" y="858881"/>
            <a:ext cx="3676300" cy="1411982"/>
          </a:xfrm>
          <a:prstGeom prst="rect">
            <a:avLst/>
          </a:prstGeom>
        </p:spPr>
      </p:pic>
      <p:pic>
        <p:nvPicPr>
          <p:cNvPr id="42" name="Picture 4" descr="Student Writing (#4) | Free SVG">
            <a:extLst>
              <a:ext uri="{FF2B5EF4-FFF2-40B4-BE49-F238E27FC236}">
                <a16:creationId xmlns:a16="http://schemas.microsoft.com/office/drawing/2014/main" id="{1C3DEFBA-C9C2-4DBC-A59B-C05B6C50054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878" y="4248971"/>
            <a:ext cx="2784369" cy="2784369"/>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Student Writing (#3) | Free SVG">
            <a:extLst>
              <a:ext uri="{FF2B5EF4-FFF2-40B4-BE49-F238E27FC236}">
                <a16:creationId xmlns:a16="http://schemas.microsoft.com/office/drawing/2014/main" id="{42316297-BBC8-4CAE-99B4-50A7BDFF753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93705" y="4170907"/>
            <a:ext cx="2687093" cy="2687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0014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par>
                                <p:cTn id="8" presetID="14" presetClass="entr" presetSubtype="1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randombar(horizontal)">
                                      <p:cBhvr>
                                        <p:cTn id="10" dur="500"/>
                                        <p:tgtEl>
                                          <p:spTgt spid="3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randombar(horizontal)">
                                      <p:cBhvr>
                                        <p:cTn id="13" dur="500"/>
                                        <p:tgtEl>
                                          <p:spTgt spid="41"/>
                                        </p:tgtEl>
                                      </p:cBhvr>
                                    </p:animEffect>
                                  </p:childTnLst>
                                </p:cTn>
                              </p:par>
                              <p:par>
                                <p:cTn id="14" presetID="14" presetClass="entr" presetSubtype="10" fill="hold"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randombar(horizontal)">
                                      <p:cBhvr>
                                        <p:cTn id="1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3"/>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Student Writing (#4) | Free SVG">
            <a:extLst>
              <a:ext uri="{FF2B5EF4-FFF2-40B4-BE49-F238E27FC236}">
                <a16:creationId xmlns:a16="http://schemas.microsoft.com/office/drawing/2014/main" id="{1C3DEFBA-C9C2-4DBC-A59B-C05B6C50054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970" y="4726830"/>
            <a:ext cx="2165720" cy="216572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Student Writing (#3) | Free SVG">
            <a:extLst>
              <a:ext uri="{FF2B5EF4-FFF2-40B4-BE49-F238E27FC236}">
                <a16:creationId xmlns:a16="http://schemas.microsoft.com/office/drawing/2014/main" id="{42316297-BBC8-4CAE-99B4-50A7BDFF753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19664" y="5169452"/>
            <a:ext cx="1685267" cy="168526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BCF53C39-2C19-4BAB-995F-70FA6D681C9E}"/>
              </a:ext>
            </a:extLst>
          </p:cNvPr>
          <p:cNvPicPr>
            <a:picLocks noChangeAspect="1"/>
          </p:cNvPicPr>
          <p:nvPr/>
        </p:nvPicPr>
        <p:blipFill>
          <a:blip r:embed="rId7"/>
          <a:stretch>
            <a:fillRect/>
          </a:stretch>
        </p:blipFill>
        <p:spPr>
          <a:xfrm>
            <a:off x="3403384" y="435783"/>
            <a:ext cx="5453960" cy="1552587"/>
          </a:xfrm>
          <a:prstGeom prst="rect">
            <a:avLst/>
          </a:prstGeom>
        </p:spPr>
      </p:pic>
      <p:sp>
        <p:nvSpPr>
          <p:cNvPr id="14" name="Content Placeholder 2">
            <a:extLst>
              <a:ext uri="{FF2B5EF4-FFF2-40B4-BE49-F238E27FC236}">
                <a16:creationId xmlns:a16="http://schemas.microsoft.com/office/drawing/2014/main" id="{D5F2BEE6-D65B-4758-B571-21B08CD5706F}"/>
              </a:ext>
            </a:extLst>
          </p:cNvPr>
          <p:cNvSpPr txBox="1">
            <a:spLocks/>
          </p:cNvSpPr>
          <p:nvPr/>
        </p:nvSpPr>
        <p:spPr>
          <a:xfrm>
            <a:off x="3241593" y="1428258"/>
            <a:ext cx="2518835" cy="66197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Thẳng lưng</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 name="Picture 2" descr="Những tư thế ngồi giúp tăng chiều cao cho trẻ và phát triển tốt">
            <a:extLst>
              <a:ext uri="{FF2B5EF4-FFF2-40B4-BE49-F238E27FC236}">
                <a16:creationId xmlns:a16="http://schemas.microsoft.com/office/drawing/2014/main" id="{F52F02C9-B7C3-49DD-A23C-B99951C9410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6397" y="1448754"/>
            <a:ext cx="3629537" cy="272215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Dạy con cách cầm bút đúng và viết chữ đẹp chỉ với 6 bước">
            <a:extLst>
              <a:ext uri="{FF2B5EF4-FFF2-40B4-BE49-F238E27FC236}">
                <a16:creationId xmlns:a16="http://schemas.microsoft.com/office/drawing/2014/main" id="{E32EA16B-7D14-4267-8F6C-5A7A9107F65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86696" y="3166381"/>
            <a:ext cx="2541485" cy="1373483"/>
          </a:xfrm>
          <a:prstGeom prst="rect">
            <a:avLst/>
          </a:prstGeom>
          <a:noFill/>
          <a:extLst>
            <a:ext uri="{909E8E84-426E-40DD-AFC4-6F175D3DCCD1}">
              <a14:hiddenFill xmlns:a14="http://schemas.microsoft.com/office/drawing/2010/main">
                <a:solidFill>
                  <a:srgbClr val="FFFFFF"/>
                </a:solidFill>
              </a14:hiddenFill>
            </a:ext>
          </a:extLst>
        </p:spPr>
      </p:pic>
      <p:sp>
        <p:nvSpPr>
          <p:cNvPr id="17" name="Arrow: Down 16">
            <a:extLst>
              <a:ext uri="{FF2B5EF4-FFF2-40B4-BE49-F238E27FC236}">
                <a16:creationId xmlns:a16="http://schemas.microsoft.com/office/drawing/2014/main" id="{D35BF079-4C31-4A41-B60C-7E01CE39F43B}"/>
              </a:ext>
            </a:extLst>
          </p:cNvPr>
          <p:cNvSpPr/>
          <p:nvPr/>
        </p:nvSpPr>
        <p:spPr>
          <a:xfrm rot="2457776">
            <a:off x="4062473" y="2104746"/>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5AB37361-661F-4B1D-A156-C7E5B16BC4C1}"/>
              </a:ext>
            </a:extLst>
          </p:cNvPr>
          <p:cNvSpPr/>
          <p:nvPr/>
        </p:nvSpPr>
        <p:spPr>
          <a:xfrm flipH="1">
            <a:off x="5509227" y="1474713"/>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1560533F-AE8F-466F-9279-3C3F82541486}"/>
              </a:ext>
            </a:extLst>
          </p:cNvPr>
          <p:cNvSpPr/>
          <p:nvPr/>
        </p:nvSpPr>
        <p:spPr>
          <a:xfrm>
            <a:off x="5534588" y="1568999"/>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869B9F4F-B17A-429F-85FD-F265BCB3E42B}"/>
              </a:ext>
            </a:extLst>
          </p:cNvPr>
          <p:cNvGrpSpPr/>
          <p:nvPr/>
        </p:nvGrpSpPr>
        <p:grpSpPr>
          <a:xfrm>
            <a:off x="1057890" y="3504406"/>
            <a:ext cx="4179950" cy="1141677"/>
            <a:chOff x="1398322" y="4020875"/>
            <a:chExt cx="4179950" cy="1141677"/>
          </a:xfrm>
        </p:grpSpPr>
        <p:grpSp>
          <p:nvGrpSpPr>
            <p:cNvPr id="21" name="Group 20">
              <a:extLst>
                <a:ext uri="{FF2B5EF4-FFF2-40B4-BE49-F238E27FC236}">
                  <a16:creationId xmlns:a16="http://schemas.microsoft.com/office/drawing/2014/main" id="{6A6AA6D1-8595-452A-9AB7-44A198FCFF07}"/>
                </a:ext>
              </a:extLst>
            </p:cNvPr>
            <p:cNvGrpSpPr/>
            <p:nvPr/>
          </p:nvGrpSpPr>
          <p:grpSpPr>
            <a:xfrm>
              <a:off x="1398322" y="4020875"/>
              <a:ext cx="3873741" cy="1141677"/>
              <a:chOff x="1398322" y="4020875"/>
              <a:chExt cx="3873741" cy="1141677"/>
            </a:xfrm>
          </p:grpSpPr>
          <p:sp>
            <p:nvSpPr>
              <p:cNvPr id="23" name="Content Placeholder 2">
                <a:extLst>
                  <a:ext uri="{FF2B5EF4-FFF2-40B4-BE49-F238E27FC236}">
                    <a16:creationId xmlns:a16="http://schemas.microsoft.com/office/drawing/2014/main" id="{55405957-7543-46AB-98F0-C849709BD4E7}"/>
                  </a:ext>
                </a:extLst>
              </p:cNvPr>
              <p:cNvSpPr txBox="1">
                <a:spLocks/>
              </p:cNvSpPr>
              <p:nvPr/>
            </p:nvSpPr>
            <p:spPr>
              <a:xfrm>
                <a:off x="1398322" y="4500574"/>
                <a:ext cx="3873741" cy="6619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Chân</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đặt</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vị</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trí</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Arrow: Down 23">
                <a:extLst>
                  <a:ext uri="{FF2B5EF4-FFF2-40B4-BE49-F238E27FC236}">
                    <a16:creationId xmlns:a16="http://schemas.microsoft.com/office/drawing/2014/main" id="{14F4727D-8144-4A3E-947F-1CE9F4A4D098}"/>
                  </a:ext>
                </a:extLst>
              </p:cNvPr>
              <p:cNvSpPr/>
              <p:nvPr/>
            </p:nvSpPr>
            <p:spPr>
              <a:xfrm rot="13342322">
                <a:off x="3317987" y="4020875"/>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2" name="Rectangle: Rounded Corners 21">
              <a:extLst>
                <a:ext uri="{FF2B5EF4-FFF2-40B4-BE49-F238E27FC236}">
                  <a16:creationId xmlns:a16="http://schemas.microsoft.com/office/drawing/2014/main" id="{639F0C97-1EB8-49D7-BD2C-6EB6A61DEF2C}"/>
                </a:ext>
              </a:extLst>
            </p:cNvPr>
            <p:cNvSpPr/>
            <p:nvPr/>
          </p:nvSpPr>
          <p:spPr>
            <a:xfrm>
              <a:off x="5272063" y="4644330"/>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5" name="Group 24">
            <a:extLst>
              <a:ext uri="{FF2B5EF4-FFF2-40B4-BE49-F238E27FC236}">
                <a16:creationId xmlns:a16="http://schemas.microsoft.com/office/drawing/2014/main" id="{617D75C0-EADA-4A78-A892-1AA66CD6C9E5}"/>
              </a:ext>
            </a:extLst>
          </p:cNvPr>
          <p:cNvGrpSpPr/>
          <p:nvPr/>
        </p:nvGrpSpPr>
        <p:grpSpPr>
          <a:xfrm>
            <a:off x="5691903" y="4316282"/>
            <a:ext cx="1949630" cy="1473352"/>
            <a:chOff x="6032335" y="4832751"/>
            <a:chExt cx="1949630" cy="1473352"/>
          </a:xfrm>
        </p:grpSpPr>
        <p:sp>
          <p:nvSpPr>
            <p:cNvPr id="26" name="Content Placeholder 2">
              <a:extLst>
                <a:ext uri="{FF2B5EF4-FFF2-40B4-BE49-F238E27FC236}">
                  <a16:creationId xmlns:a16="http://schemas.microsoft.com/office/drawing/2014/main" id="{87BB0A1D-919B-4916-BD0A-C1F884BDC955}"/>
                </a:ext>
              </a:extLst>
            </p:cNvPr>
            <p:cNvSpPr txBox="1">
              <a:spLocks/>
            </p:cNvSpPr>
            <p:nvPr/>
          </p:nvSpPr>
          <p:spPr>
            <a:xfrm>
              <a:off x="6032335" y="5389021"/>
              <a:ext cx="1643421" cy="91708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1 tay cầm viết</a:t>
              </a:r>
            </a:p>
          </p:txBody>
        </p:sp>
        <p:sp>
          <p:nvSpPr>
            <p:cNvPr id="27" name="Arrow: Down 26">
              <a:extLst>
                <a:ext uri="{FF2B5EF4-FFF2-40B4-BE49-F238E27FC236}">
                  <a16:creationId xmlns:a16="http://schemas.microsoft.com/office/drawing/2014/main" id="{0B194D18-4FBB-4E42-BD9E-EB576A59EC48}"/>
                </a:ext>
              </a:extLst>
            </p:cNvPr>
            <p:cNvSpPr/>
            <p:nvPr/>
          </p:nvSpPr>
          <p:spPr>
            <a:xfrm rot="13342322">
              <a:off x="7541499" y="4832751"/>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Rounded Corners 27">
              <a:extLst>
                <a:ext uri="{FF2B5EF4-FFF2-40B4-BE49-F238E27FC236}">
                  <a16:creationId xmlns:a16="http://schemas.microsoft.com/office/drawing/2014/main" id="{36BD3CF9-5BF8-44A2-BE9A-6C77D8D62523}"/>
                </a:ext>
              </a:extLst>
            </p:cNvPr>
            <p:cNvSpPr/>
            <p:nvPr/>
          </p:nvSpPr>
          <p:spPr>
            <a:xfrm>
              <a:off x="7675756" y="5845803"/>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9" name="Group 28">
            <a:extLst>
              <a:ext uri="{FF2B5EF4-FFF2-40B4-BE49-F238E27FC236}">
                <a16:creationId xmlns:a16="http://schemas.microsoft.com/office/drawing/2014/main" id="{23FE7686-B201-4BC2-8917-348ACD644D2C}"/>
              </a:ext>
            </a:extLst>
          </p:cNvPr>
          <p:cNvGrpSpPr/>
          <p:nvPr/>
        </p:nvGrpSpPr>
        <p:grpSpPr>
          <a:xfrm>
            <a:off x="8432883" y="4208910"/>
            <a:ext cx="2614546" cy="1549399"/>
            <a:chOff x="8773315" y="4725379"/>
            <a:chExt cx="2614546" cy="1549399"/>
          </a:xfrm>
        </p:grpSpPr>
        <p:sp>
          <p:nvSpPr>
            <p:cNvPr id="30" name="Content Placeholder 2">
              <a:extLst>
                <a:ext uri="{FF2B5EF4-FFF2-40B4-BE49-F238E27FC236}">
                  <a16:creationId xmlns:a16="http://schemas.microsoft.com/office/drawing/2014/main" id="{418425CE-D5C5-4124-8F62-8F5557B5A360}"/>
                </a:ext>
              </a:extLst>
            </p:cNvPr>
            <p:cNvSpPr txBox="1">
              <a:spLocks/>
            </p:cNvSpPr>
            <p:nvPr/>
          </p:nvSpPr>
          <p:spPr>
            <a:xfrm>
              <a:off x="8773315" y="5357696"/>
              <a:ext cx="2614546" cy="91708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1 tay giữ trang vở</a:t>
              </a:r>
            </a:p>
          </p:txBody>
        </p:sp>
        <p:sp>
          <p:nvSpPr>
            <p:cNvPr id="31" name="Arrow: Down 30">
              <a:extLst>
                <a:ext uri="{FF2B5EF4-FFF2-40B4-BE49-F238E27FC236}">
                  <a16:creationId xmlns:a16="http://schemas.microsoft.com/office/drawing/2014/main" id="{722B0166-0B81-4833-B41B-FAFAE9CE3783}"/>
                </a:ext>
              </a:extLst>
            </p:cNvPr>
            <p:cNvSpPr/>
            <p:nvPr/>
          </p:nvSpPr>
          <p:spPr>
            <a:xfrm rot="7942322">
              <a:off x="9870104" y="4584638"/>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Rounded Corners 31">
              <a:extLst>
                <a:ext uri="{FF2B5EF4-FFF2-40B4-BE49-F238E27FC236}">
                  <a16:creationId xmlns:a16="http://schemas.microsoft.com/office/drawing/2014/main" id="{EC15BAC2-12F5-46C1-A71A-20B4EC202F89}"/>
                </a:ext>
              </a:extLst>
            </p:cNvPr>
            <p:cNvSpPr/>
            <p:nvPr/>
          </p:nvSpPr>
          <p:spPr>
            <a:xfrm>
              <a:off x="10726545" y="5804338"/>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3" name="Group 32">
            <a:extLst>
              <a:ext uri="{FF2B5EF4-FFF2-40B4-BE49-F238E27FC236}">
                <a16:creationId xmlns:a16="http://schemas.microsoft.com/office/drawing/2014/main" id="{EBEFA12C-A1CA-4A5F-8975-0F93A5E38226}"/>
              </a:ext>
            </a:extLst>
          </p:cNvPr>
          <p:cNvGrpSpPr/>
          <p:nvPr/>
        </p:nvGrpSpPr>
        <p:grpSpPr>
          <a:xfrm>
            <a:off x="7235679" y="1886486"/>
            <a:ext cx="3795451" cy="1466865"/>
            <a:chOff x="7576111" y="2402955"/>
            <a:chExt cx="3795451" cy="1466865"/>
          </a:xfrm>
        </p:grpSpPr>
        <p:sp>
          <p:nvSpPr>
            <p:cNvPr id="34" name="Content Placeholder 2">
              <a:extLst>
                <a:ext uri="{FF2B5EF4-FFF2-40B4-BE49-F238E27FC236}">
                  <a16:creationId xmlns:a16="http://schemas.microsoft.com/office/drawing/2014/main" id="{9DFDFC13-4C86-46E7-805E-6387DD4D985C}"/>
                </a:ext>
              </a:extLst>
            </p:cNvPr>
            <p:cNvSpPr txBox="1">
              <a:spLocks/>
            </p:cNvSpPr>
            <p:nvPr/>
          </p:nvSpPr>
          <p:spPr>
            <a:xfrm>
              <a:off x="7576111" y="2402955"/>
              <a:ext cx="3795451" cy="12361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Khoảng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cách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từ</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mắt</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đến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vở</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25 – 30cm</a:t>
              </a:r>
            </a:p>
          </p:txBody>
        </p:sp>
        <p:sp>
          <p:nvSpPr>
            <p:cNvPr id="35" name="Arrow: Down 34">
              <a:extLst>
                <a:ext uri="{FF2B5EF4-FFF2-40B4-BE49-F238E27FC236}">
                  <a16:creationId xmlns:a16="http://schemas.microsoft.com/office/drawing/2014/main" id="{DA74E767-4C2C-487D-84B3-941E93F23F76}"/>
                </a:ext>
              </a:extLst>
            </p:cNvPr>
            <p:cNvSpPr/>
            <p:nvPr/>
          </p:nvSpPr>
          <p:spPr>
            <a:xfrm>
              <a:off x="8912864" y="3429000"/>
              <a:ext cx="190544" cy="440820"/>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Rounded Corners 35">
              <a:extLst>
                <a:ext uri="{FF2B5EF4-FFF2-40B4-BE49-F238E27FC236}">
                  <a16:creationId xmlns:a16="http://schemas.microsoft.com/office/drawing/2014/main" id="{5D232E52-FFFE-43ED-9EB0-50F49B53CB98}"/>
                </a:ext>
              </a:extLst>
            </p:cNvPr>
            <p:cNvSpPr/>
            <p:nvPr/>
          </p:nvSpPr>
          <p:spPr>
            <a:xfrm>
              <a:off x="10726545" y="3021020"/>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7" name="Freeform: Shape 36">
            <a:extLst>
              <a:ext uri="{FF2B5EF4-FFF2-40B4-BE49-F238E27FC236}">
                <a16:creationId xmlns:a16="http://schemas.microsoft.com/office/drawing/2014/main" id="{58E21710-2074-41E4-B654-A6E6CA033DA8}"/>
              </a:ext>
            </a:extLst>
          </p:cNvPr>
          <p:cNvSpPr/>
          <p:nvPr/>
        </p:nvSpPr>
        <p:spPr>
          <a:xfrm flipH="1">
            <a:off x="4907136" y="4015299"/>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9DF8CE29-18C3-4A91-A887-59B78947454D}"/>
              </a:ext>
            </a:extLst>
          </p:cNvPr>
          <p:cNvSpPr/>
          <p:nvPr/>
        </p:nvSpPr>
        <p:spPr>
          <a:xfrm flipH="1">
            <a:off x="10397282" y="2397415"/>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83C7ABD5-D54F-4593-940C-D3977EDDC19D}"/>
              </a:ext>
            </a:extLst>
          </p:cNvPr>
          <p:cNvSpPr/>
          <p:nvPr/>
        </p:nvSpPr>
        <p:spPr>
          <a:xfrm flipH="1">
            <a:off x="7335324" y="5210351"/>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85417AB3-4DDB-456C-BB0B-D124FA5F7148}"/>
              </a:ext>
            </a:extLst>
          </p:cNvPr>
          <p:cNvSpPr/>
          <p:nvPr/>
        </p:nvSpPr>
        <p:spPr>
          <a:xfrm flipH="1">
            <a:off x="10361618" y="5169452"/>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7" name="Straight Connector 46">
            <a:extLst>
              <a:ext uri="{FF2B5EF4-FFF2-40B4-BE49-F238E27FC236}">
                <a16:creationId xmlns:a16="http://schemas.microsoft.com/office/drawing/2014/main" id="{AF11FA1A-6FC4-4C6F-A4B5-C8DE69534CC6}"/>
              </a:ext>
            </a:extLst>
          </p:cNvPr>
          <p:cNvCxnSpPr>
            <a:cxnSpLocks/>
          </p:cNvCxnSpPr>
          <p:nvPr/>
        </p:nvCxnSpPr>
        <p:spPr>
          <a:xfrm flipH="1">
            <a:off x="5237840" y="1221979"/>
            <a:ext cx="1357702" cy="4884293"/>
          </a:xfrm>
          <a:prstGeom prst="line">
            <a:avLst/>
          </a:prstGeom>
        </p:spPr>
        <p:style>
          <a:lnRef idx="1">
            <a:schemeClr val="dk1"/>
          </a:lnRef>
          <a:fillRef idx="0">
            <a:schemeClr val="dk1"/>
          </a:fillRef>
          <a:effectRef idx="0">
            <a:schemeClr val="dk1"/>
          </a:effectRef>
          <a:fontRef idx="minor">
            <a:schemeClr val="tx1"/>
          </a:fontRef>
        </p:style>
      </p:cxnSp>
      <p:sp>
        <p:nvSpPr>
          <p:cNvPr id="48" name="Arrow: Down 47">
            <a:extLst>
              <a:ext uri="{FF2B5EF4-FFF2-40B4-BE49-F238E27FC236}">
                <a16:creationId xmlns:a16="http://schemas.microsoft.com/office/drawing/2014/main" id="{A6EEB5E9-C7F5-49E6-BF15-BF9861D852EE}"/>
              </a:ext>
            </a:extLst>
          </p:cNvPr>
          <p:cNvSpPr/>
          <p:nvPr/>
        </p:nvSpPr>
        <p:spPr>
          <a:xfrm rot="16200000">
            <a:off x="5914800" y="2922040"/>
            <a:ext cx="378482" cy="696946"/>
          </a:xfrm>
          <a:prstGeom prst="downArrow">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01173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barn(inVertical)">
                                      <p:cBhvr>
                                        <p:cTn id="36" dur="500"/>
                                        <p:tgtEl>
                                          <p:spTgt spid="48"/>
                                        </p:tgtEl>
                                      </p:cBhvr>
                                    </p:animEffect>
                                  </p:childTnLst>
                                </p:cTn>
                              </p:par>
                              <p:par>
                                <p:cTn id="37" presetID="1" presetClass="entr" presetSubtype="0" fill="hold"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6" presetClass="entr" presetSubtype="21"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arn(inVertical)">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45"/>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7" grpId="0" animBg="1"/>
      <p:bldP spid="18" grpId="0" animBg="1"/>
      <p:bldP spid="19" grpId="0" animBg="1"/>
      <p:bldP spid="37" grpId="0" animBg="1"/>
      <p:bldP spid="44" grpId="0" animBg="1"/>
      <p:bldP spid="45" grpId="0" animBg="1"/>
      <p:bldP spid="46" grpId="0" animBg="1"/>
      <p:bldP spid="4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3"/>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Student Writing (#4) | Free SVG">
            <a:extLst>
              <a:ext uri="{FF2B5EF4-FFF2-40B4-BE49-F238E27FC236}">
                <a16:creationId xmlns:a16="http://schemas.microsoft.com/office/drawing/2014/main" id="{1C3DEFBA-C9C2-4DBC-A59B-C05B6C50054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970" y="4726830"/>
            <a:ext cx="2165720" cy="216572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Student Writing (#3) | Free SVG">
            <a:extLst>
              <a:ext uri="{FF2B5EF4-FFF2-40B4-BE49-F238E27FC236}">
                <a16:creationId xmlns:a16="http://schemas.microsoft.com/office/drawing/2014/main" id="{42316297-BBC8-4CAE-99B4-50A7BDFF753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19664" y="5169452"/>
            <a:ext cx="1685267" cy="168526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988EE57-85F5-4E86-BADA-28121D88BAB9}"/>
              </a:ext>
            </a:extLst>
          </p:cNvPr>
          <p:cNvPicPr>
            <a:picLocks noChangeAspect="1"/>
          </p:cNvPicPr>
          <p:nvPr/>
        </p:nvPicPr>
        <p:blipFill>
          <a:blip r:embed="rId7"/>
          <a:stretch>
            <a:fillRect/>
          </a:stretch>
        </p:blipFill>
        <p:spPr>
          <a:xfrm>
            <a:off x="3917833" y="760285"/>
            <a:ext cx="4940417" cy="1110008"/>
          </a:xfrm>
          <a:prstGeom prst="rect">
            <a:avLst/>
          </a:prstGeom>
        </p:spPr>
      </p:pic>
      <p:grpSp>
        <p:nvGrpSpPr>
          <p:cNvPr id="38" name="Group 37">
            <a:extLst>
              <a:ext uri="{FF2B5EF4-FFF2-40B4-BE49-F238E27FC236}">
                <a16:creationId xmlns:a16="http://schemas.microsoft.com/office/drawing/2014/main" id="{A921450F-913B-4809-A375-8A0DA2CED47F}"/>
              </a:ext>
            </a:extLst>
          </p:cNvPr>
          <p:cNvGrpSpPr/>
          <p:nvPr/>
        </p:nvGrpSpPr>
        <p:grpSpPr>
          <a:xfrm>
            <a:off x="1481055" y="1680481"/>
            <a:ext cx="7184851" cy="1534601"/>
            <a:chOff x="1576923" y="2093033"/>
            <a:chExt cx="7184851" cy="1534601"/>
          </a:xfrm>
        </p:grpSpPr>
        <p:sp>
          <p:nvSpPr>
            <p:cNvPr id="39" name="Rectangle: Rounded Corners 38">
              <a:extLst>
                <a:ext uri="{FF2B5EF4-FFF2-40B4-BE49-F238E27FC236}">
                  <a16:creationId xmlns:a16="http://schemas.microsoft.com/office/drawing/2014/main" id="{94E8FDB5-F642-47A1-8995-A8495B76416D}"/>
                </a:ext>
              </a:extLst>
            </p:cNvPr>
            <p:cNvSpPr/>
            <p:nvPr/>
          </p:nvSpPr>
          <p:spPr>
            <a:xfrm>
              <a:off x="1576923" y="2093033"/>
              <a:ext cx="5451023" cy="1512711"/>
            </a:xfrm>
            <a:custGeom>
              <a:avLst/>
              <a:gdLst>
                <a:gd name="connsiteX0" fmla="*/ 0 w 5451023"/>
                <a:gd name="connsiteY0" fmla="*/ 252124 h 1512711"/>
                <a:gd name="connsiteX1" fmla="*/ 252124 w 5451023"/>
                <a:gd name="connsiteY1" fmla="*/ 0 h 1512711"/>
                <a:gd name="connsiteX2" fmla="*/ 969406 w 5451023"/>
                <a:gd name="connsiteY2" fmla="*/ 0 h 1512711"/>
                <a:gd name="connsiteX3" fmla="*/ 1587753 w 5451023"/>
                <a:gd name="connsiteY3" fmla="*/ 0 h 1512711"/>
                <a:gd name="connsiteX4" fmla="*/ 2156632 w 5451023"/>
                <a:gd name="connsiteY4" fmla="*/ 0 h 1512711"/>
                <a:gd name="connsiteX5" fmla="*/ 2725512 w 5451023"/>
                <a:gd name="connsiteY5" fmla="*/ 0 h 1512711"/>
                <a:gd name="connsiteX6" fmla="*/ 3393326 w 5451023"/>
                <a:gd name="connsiteY6" fmla="*/ 0 h 1512711"/>
                <a:gd name="connsiteX7" fmla="*/ 4110609 w 5451023"/>
                <a:gd name="connsiteY7" fmla="*/ 0 h 1512711"/>
                <a:gd name="connsiteX8" fmla="*/ 5198899 w 5451023"/>
                <a:gd name="connsiteY8" fmla="*/ 0 h 1512711"/>
                <a:gd name="connsiteX9" fmla="*/ 5451023 w 5451023"/>
                <a:gd name="connsiteY9" fmla="*/ 252124 h 1512711"/>
                <a:gd name="connsiteX10" fmla="*/ 5451023 w 5451023"/>
                <a:gd name="connsiteY10" fmla="*/ 766440 h 1512711"/>
                <a:gd name="connsiteX11" fmla="*/ 5451023 w 5451023"/>
                <a:gd name="connsiteY11" fmla="*/ 1260587 h 1512711"/>
                <a:gd name="connsiteX12" fmla="*/ 5198899 w 5451023"/>
                <a:gd name="connsiteY12" fmla="*/ 1512711 h 1512711"/>
                <a:gd name="connsiteX13" fmla="*/ 4580552 w 5451023"/>
                <a:gd name="connsiteY13" fmla="*/ 1512711 h 1512711"/>
                <a:gd name="connsiteX14" fmla="*/ 3863270 w 5451023"/>
                <a:gd name="connsiteY14" fmla="*/ 1512711 h 1512711"/>
                <a:gd name="connsiteX15" fmla="*/ 3195455 w 5451023"/>
                <a:gd name="connsiteY15" fmla="*/ 1512711 h 1512711"/>
                <a:gd name="connsiteX16" fmla="*/ 2577108 w 5451023"/>
                <a:gd name="connsiteY16" fmla="*/ 1512711 h 1512711"/>
                <a:gd name="connsiteX17" fmla="*/ 1909294 w 5451023"/>
                <a:gd name="connsiteY17" fmla="*/ 1512711 h 1512711"/>
                <a:gd name="connsiteX18" fmla="*/ 1241479 w 5451023"/>
                <a:gd name="connsiteY18" fmla="*/ 1512711 h 1512711"/>
                <a:gd name="connsiteX19" fmla="*/ 252124 w 5451023"/>
                <a:gd name="connsiteY19" fmla="*/ 1512711 h 1512711"/>
                <a:gd name="connsiteX20" fmla="*/ 0 w 5451023"/>
                <a:gd name="connsiteY20" fmla="*/ 1260587 h 1512711"/>
                <a:gd name="connsiteX21" fmla="*/ 0 w 5451023"/>
                <a:gd name="connsiteY21" fmla="*/ 736186 h 1512711"/>
                <a:gd name="connsiteX22" fmla="*/ 0 w 5451023"/>
                <a:gd name="connsiteY22" fmla="*/ 252124 h 151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512711" fill="none" extrusionOk="0">
                  <a:moveTo>
                    <a:pt x="0" y="252124"/>
                  </a:moveTo>
                  <a:cubicBezTo>
                    <a:pt x="-18797" y="140421"/>
                    <a:pt x="111758" y="-11764"/>
                    <a:pt x="252124" y="0"/>
                  </a:cubicBezTo>
                  <a:cubicBezTo>
                    <a:pt x="594480" y="6634"/>
                    <a:pt x="722834" y="3965"/>
                    <a:pt x="969406" y="0"/>
                  </a:cubicBezTo>
                  <a:cubicBezTo>
                    <a:pt x="1215978" y="-3965"/>
                    <a:pt x="1425229" y="26285"/>
                    <a:pt x="1587753" y="0"/>
                  </a:cubicBezTo>
                  <a:cubicBezTo>
                    <a:pt x="1750277" y="-26285"/>
                    <a:pt x="2025779" y="390"/>
                    <a:pt x="2156632" y="0"/>
                  </a:cubicBezTo>
                  <a:cubicBezTo>
                    <a:pt x="2287485" y="-390"/>
                    <a:pt x="2491594" y="10202"/>
                    <a:pt x="2725512" y="0"/>
                  </a:cubicBezTo>
                  <a:cubicBezTo>
                    <a:pt x="2959430" y="-10202"/>
                    <a:pt x="3169440" y="-5908"/>
                    <a:pt x="3393326" y="0"/>
                  </a:cubicBezTo>
                  <a:cubicBezTo>
                    <a:pt x="3617212" y="5908"/>
                    <a:pt x="3872114" y="22252"/>
                    <a:pt x="4110609" y="0"/>
                  </a:cubicBezTo>
                  <a:cubicBezTo>
                    <a:pt x="4349104" y="-22252"/>
                    <a:pt x="4791904" y="-8267"/>
                    <a:pt x="5198899" y="0"/>
                  </a:cubicBezTo>
                  <a:cubicBezTo>
                    <a:pt x="5338265" y="5209"/>
                    <a:pt x="5465457" y="142424"/>
                    <a:pt x="5451023" y="252124"/>
                  </a:cubicBezTo>
                  <a:cubicBezTo>
                    <a:pt x="5436151" y="402611"/>
                    <a:pt x="5449990" y="585112"/>
                    <a:pt x="5451023" y="766440"/>
                  </a:cubicBezTo>
                  <a:cubicBezTo>
                    <a:pt x="5452056" y="947768"/>
                    <a:pt x="5452138" y="1020542"/>
                    <a:pt x="5451023" y="1260587"/>
                  </a:cubicBezTo>
                  <a:cubicBezTo>
                    <a:pt x="5473259" y="1411426"/>
                    <a:pt x="5317995" y="1495165"/>
                    <a:pt x="5198899" y="1512711"/>
                  </a:cubicBezTo>
                  <a:cubicBezTo>
                    <a:pt x="4973779" y="1493696"/>
                    <a:pt x="4748487" y="1484245"/>
                    <a:pt x="4580552" y="1512711"/>
                  </a:cubicBezTo>
                  <a:cubicBezTo>
                    <a:pt x="4412617" y="1541177"/>
                    <a:pt x="4070615" y="1539471"/>
                    <a:pt x="3863270" y="1512711"/>
                  </a:cubicBezTo>
                  <a:cubicBezTo>
                    <a:pt x="3655925" y="1485951"/>
                    <a:pt x="3385097" y="1543313"/>
                    <a:pt x="3195455" y="1512711"/>
                  </a:cubicBezTo>
                  <a:cubicBezTo>
                    <a:pt x="3005814" y="1482109"/>
                    <a:pt x="2728653" y="1513433"/>
                    <a:pt x="2577108" y="1512711"/>
                  </a:cubicBezTo>
                  <a:cubicBezTo>
                    <a:pt x="2425563" y="1511989"/>
                    <a:pt x="2180420" y="1507517"/>
                    <a:pt x="1909294" y="1512711"/>
                  </a:cubicBezTo>
                  <a:cubicBezTo>
                    <a:pt x="1638168" y="1517905"/>
                    <a:pt x="1427632" y="1502366"/>
                    <a:pt x="1241479" y="1512711"/>
                  </a:cubicBezTo>
                  <a:cubicBezTo>
                    <a:pt x="1055327" y="1523056"/>
                    <a:pt x="706606" y="1545964"/>
                    <a:pt x="252124" y="1512711"/>
                  </a:cubicBezTo>
                  <a:cubicBezTo>
                    <a:pt x="116736" y="1508023"/>
                    <a:pt x="-13615" y="1386989"/>
                    <a:pt x="0" y="1260587"/>
                  </a:cubicBezTo>
                  <a:cubicBezTo>
                    <a:pt x="25464" y="1133226"/>
                    <a:pt x="6669" y="920331"/>
                    <a:pt x="0" y="736186"/>
                  </a:cubicBezTo>
                  <a:cubicBezTo>
                    <a:pt x="-6669" y="552041"/>
                    <a:pt x="17437" y="398591"/>
                    <a:pt x="0" y="252124"/>
                  </a:cubicBezTo>
                  <a:close/>
                </a:path>
                <a:path w="5451023" h="1512711" stroke="0" extrusionOk="0">
                  <a:moveTo>
                    <a:pt x="0" y="252124"/>
                  </a:moveTo>
                  <a:cubicBezTo>
                    <a:pt x="-6425" y="102415"/>
                    <a:pt x="123738" y="-325"/>
                    <a:pt x="252124" y="0"/>
                  </a:cubicBezTo>
                  <a:cubicBezTo>
                    <a:pt x="506579" y="1433"/>
                    <a:pt x="647716" y="-19151"/>
                    <a:pt x="870471" y="0"/>
                  </a:cubicBezTo>
                  <a:cubicBezTo>
                    <a:pt x="1093226" y="19151"/>
                    <a:pt x="1264335" y="-4855"/>
                    <a:pt x="1389882" y="0"/>
                  </a:cubicBezTo>
                  <a:cubicBezTo>
                    <a:pt x="1515429" y="4855"/>
                    <a:pt x="1747577" y="18128"/>
                    <a:pt x="1909294" y="0"/>
                  </a:cubicBezTo>
                  <a:cubicBezTo>
                    <a:pt x="2071011" y="-18128"/>
                    <a:pt x="2204508" y="8344"/>
                    <a:pt x="2379237" y="0"/>
                  </a:cubicBezTo>
                  <a:cubicBezTo>
                    <a:pt x="2553966" y="-8344"/>
                    <a:pt x="2712771" y="-23771"/>
                    <a:pt x="2898649" y="0"/>
                  </a:cubicBezTo>
                  <a:cubicBezTo>
                    <a:pt x="3084527" y="23771"/>
                    <a:pt x="3277764" y="-6641"/>
                    <a:pt x="3516995" y="0"/>
                  </a:cubicBezTo>
                  <a:cubicBezTo>
                    <a:pt x="3756226" y="6641"/>
                    <a:pt x="4016550" y="25489"/>
                    <a:pt x="4184810" y="0"/>
                  </a:cubicBezTo>
                  <a:cubicBezTo>
                    <a:pt x="4353070" y="-25489"/>
                    <a:pt x="4774374" y="37785"/>
                    <a:pt x="5198899" y="0"/>
                  </a:cubicBezTo>
                  <a:cubicBezTo>
                    <a:pt x="5345234" y="2264"/>
                    <a:pt x="5445491" y="117509"/>
                    <a:pt x="5451023" y="252124"/>
                  </a:cubicBezTo>
                  <a:cubicBezTo>
                    <a:pt x="5438634" y="470700"/>
                    <a:pt x="5456611" y="646116"/>
                    <a:pt x="5451023" y="746271"/>
                  </a:cubicBezTo>
                  <a:cubicBezTo>
                    <a:pt x="5445435" y="846426"/>
                    <a:pt x="5429933" y="1154880"/>
                    <a:pt x="5451023" y="1260587"/>
                  </a:cubicBezTo>
                  <a:cubicBezTo>
                    <a:pt x="5441509" y="1410342"/>
                    <a:pt x="5331518" y="1530627"/>
                    <a:pt x="5198899" y="1512711"/>
                  </a:cubicBezTo>
                  <a:cubicBezTo>
                    <a:pt x="4992731" y="1488568"/>
                    <a:pt x="4793983" y="1510030"/>
                    <a:pt x="4481617" y="1512711"/>
                  </a:cubicBezTo>
                  <a:cubicBezTo>
                    <a:pt x="4169251" y="1515392"/>
                    <a:pt x="4102212" y="1503923"/>
                    <a:pt x="3863270" y="1512711"/>
                  </a:cubicBezTo>
                  <a:cubicBezTo>
                    <a:pt x="3624328" y="1521499"/>
                    <a:pt x="3540802" y="1512840"/>
                    <a:pt x="3244923" y="1512711"/>
                  </a:cubicBezTo>
                  <a:cubicBezTo>
                    <a:pt x="2949044" y="1512582"/>
                    <a:pt x="2786451" y="1527990"/>
                    <a:pt x="2626576" y="1512711"/>
                  </a:cubicBezTo>
                  <a:cubicBezTo>
                    <a:pt x="2466701" y="1497432"/>
                    <a:pt x="2332914" y="1517509"/>
                    <a:pt x="2156632" y="1512711"/>
                  </a:cubicBezTo>
                  <a:cubicBezTo>
                    <a:pt x="1980350" y="1507913"/>
                    <a:pt x="1679320" y="1538475"/>
                    <a:pt x="1439350" y="1512711"/>
                  </a:cubicBezTo>
                  <a:cubicBezTo>
                    <a:pt x="1199380" y="1486947"/>
                    <a:pt x="1150645" y="1520785"/>
                    <a:pt x="969406" y="1512711"/>
                  </a:cubicBezTo>
                  <a:cubicBezTo>
                    <a:pt x="788167" y="1504637"/>
                    <a:pt x="428833" y="1477518"/>
                    <a:pt x="252124" y="1512711"/>
                  </a:cubicBezTo>
                  <a:cubicBezTo>
                    <a:pt x="139393" y="1531832"/>
                    <a:pt x="-26248" y="1412828"/>
                    <a:pt x="0" y="1260587"/>
                  </a:cubicBezTo>
                  <a:cubicBezTo>
                    <a:pt x="-11330" y="1042845"/>
                    <a:pt x="-14593" y="962360"/>
                    <a:pt x="0" y="766440"/>
                  </a:cubicBezTo>
                  <a:cubicBezTo>
                    <a:pt x="14593" y="570520"/>
                    <a:pt x="21324" y="381770"/>
                    <a:pt x="0" y="252124"/>
                  </a:cubicBezTo>
                  <a:close/>
                </a:path>
              </a:pathLst>
            </a:custGeom>
            <a:solidFill>
              <a:schemeClr val="bg1"/>
            </a:solidFill>
            <a:ln w="28575">
              <a:solidFill>
                <a:srgbClr val="FFFF00"/>
              </a:solidFill>
              <a:extLst>
                <a:ext uri="{C807C97D-BFC1-408E-A445-0C87EB9F89A2}">
                  <ask:lineSketchStyleProps xmlns:ask="http://schemas.microsoft.com/office/drawing/2018/sketchyshapes" xmlns="" sd="271751559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Content Placeholder 2">
              <a:extLst>
                <a:ext uri="{FF2B5EF4-FFF2-40B4-BE49-F238E27FC236}">
                  <a16:creationId xmlns:a16="http://schemas.microsoft.com/office/drawing/2014/main" id="{DBCD31CE-E3D4-4A73-831E-8CAD66F1AED0}"/>
                </a:ext>
              </a:extLst>
            </p:cNvPr>
            <p:cNvSpPr txBox="1">
              <a:spLocks/>
            </p:cNvSpPr>
            <p:nvPr/>
          </p:nvSpPr>
          <p:spPr>
            <a:xfrm>
              <a:off x="1837582" y="2380080"/>
              <a:ext cx="6924192" cy="12475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a:ln>
                    <a:noFill/>
                  </a:ln>
                  <a:solidFill>
                    <a:srgbClr val="FF0000"/>
                  </a:solidFill>
                  <a:effectLst/>
                  <a:uLnTx/>
                  <a:uFillTx/>
                  <a:latin typeface="Calibri" panose="020F0502020204030204"/>
                  <a:ea typeface="+mn-ea"/>
                  <a:cs typeface="+mn-cs"/>
                </a:rPr>
                <a:t>1. </a:t>
              </a:r>
              <a:r>
                <a:rPr kumimoji="0" lang="en-US" sz="4400" b="1" i="0" u="none" strike="noStrike" kern="1200" cap="none" spc="0" normalizeH="0" baseline="0" noProof="0">
                  <a:ln>
                    <a:noFill/>
                  </a:ln>
                  <a:solidFill>
                    <a:prstClr val="black"/>
                  </a:solidFill>
                  <a:effectLst/>
                  <a:uLnTx/>
                  <a:uFillTx/>
                  <a:latin typeface="Calibri" panose="020F0502020204030204"/>
                  <a:ea typeface="+mn-ea"/>
                  <a:cs typeface="+mn-cs"/>
                </a:rPr>
                <a:t>Sai không quá 5 lỗi</a:t>
              </a:r>
            </a:p>
          </p:txBody>
        </p:sp>
      </p:grpSp>
      <p:grpSp>
        <p:nvGrpSpPr>
          <p:cNvPr id="41" name="Group 40">
            <a:extLst>
              <a:ext uri="{FF2B5EF4-FFF2-40B4-BE49-F238E27FC236}">
                <a16:creationId xmlns:a16="http://schemas.microsoft.com/office/drawing/2014/main" id="{1E3E07F5-5D5C-4AA9-A270-435106F65B97}"/>
              </a:ext>
            </a:extLst>
          </p:cNvPr>
          <p:cNvGrpSpPr/>
          <p:nvPr/>
        </p:nvGrpSpPr>
        <p:grpSpPr>
          <a:xfrm>
            <a:off x="2740521" y="2961053"/>
            <a:ext cx="5451023" cy="1733561"/>
            <a:chOff x="2836389" y="3373605"/>
            <a:chExt cx="5451023" cy="1733561"/>
          </a:xfrm>
        </p:grpSpPr>
        <p:sp>
          <p:nvSpPr>
            <p:cNvPr id="49" name="Rectangle: Rounded Corners 48">
              <a:extLst>
                <a:ext uri="{FF2B5EF4-FFF2-40B4-BE49-F238E27FC236}">
                  <a16:creationId xmlns:a16="http://schemas.microsoft.com/office/drawing/2014/main" id="{B5F6D3A3-C799-47B4-B375-127C18D8E3B2}"/>
                </a:ext>
              </a:extLst>
            </p:cNvPr>
            <p:cNvSpPr/>
            <p:nvPr/>
          </p:nvSpPr>
          <p:spPr>
            <a:xfrm>
              <a:off x="2836389" y="3373605"/>
              <a:ext cx="5451023" cy="1733561"/>
            </a:xfrm>
            <a:custGeom>
              <a:avLst/>
              <a:gdLst>
                <a:gd name="connsiteX0" fmla="*/ 0 w 5451023"/>
                <a:gd name="connsiteY0" fmla="*/ 288933 h 1733561"/>
                <a:gd name="connsiteX1" fmla="*/ 288933 w 5451023"/>
                <a:gd name="connsiteY1" fmla="*/ 0 h 1733561"/>
                <a:gd name="connsiteX2" fmla="*/ 985098 w 5451023"/>
                <a:gd name="connsiteY2" fmla="*/ 0 h 1733561"/>
                <a:gd name="connsiteX3" fmla="*/ 1681264 w 5451023"/>
                <a:gd name="connsiteY3" fmla="*/ 0 h 1733561"/>
                <a:gd name="connsiteX4" fmla="*/ 2279966 w 5451023"/>
                <a:gd name="connsiteY4" fmla="*/ 0 h 1733561"/>
                <a:gd name="connsiteX5" fmla="*/ 2976131 w 5451023"/>
                <a:gd name="connsiteY5" fmla="*/ 0 h 1733561"/>
                <a:gd name="connsiteX6" fmla="*/ 3623565 w 5451023"/>
                <a:gd name="connsiteY6" fmla="*/ 0 h 1733561"/>
                <a:gd name="connsiteX7" fmla="*/ 4270998 w 5451023"/>
                <a:gd name="connsiteY7" fmla="*/ 0 h 1733561"/>
                <a:gd name="connsiteX8" fmla="*/ 5162090 w 5451023"/>
                <a:gd name="connsiteY8" fmla="*/ 0 h 1733561"/>
                <a:gd name="connsiteX9" fmla="*/ 5451023 w 5451023"/>
                <a:gd name="connsiteY9" fmla="*/ 288933 h 1733561"/>
                <a:gd name="connsiteX10" fmla="*/ 5451023 w 5451023"/>
                <a:gd name="connsiteY10" fmla="*/ 832110 h 1733561"/>
                <a:gd name="connsiteX11" fmla="*/ 5451023 w 5451023"/>
                <a:gd name="connsiteY11" fmla="*/ 1444628 h 1733561"/>
                <a:gd name="connsiteX12" fmla="*/ 5162090 w 5451023"/>
                <a:gd name="connsiteY12" fmla="*/ 1733561 h 1733561"/>
                <a:gd name="connsiteX13" fmla="*/ 4417193 w 5451023"/>
                <a:gd name="connsiteY13" fmla="*/ 1733561 h 1733561"/>
                <a:gd name="connsiteX14" fmla="*/ 3818491 w 5451023"/>
                <a:gd name="connsiteY14" fmla="*/ 1733561 h 1733561"/>
                <a:gd name="connsiteX15" fmla="*/ 3268520 w 5451023"/>
                <a:gd name="connsiteY15" fmla="*/ 1733561 h 1733561"/>
                <a:gd name="connsiteX16" fmla="*/ 2474892 w 5451023"/>
                <a:gd name="connsiteY16" fmla="*/ 1733561 h 1733561"/>
                <a:gd name="connsiteX17" fmla="*/ 1729995 w 5451023"/>
                <a:gd name="connsiteY17" fmla="*/ 1733561 h 1733561"/>
                <a:gd name="connsiteX18" fmla="*/ 1033830 w 5451023"/>
                <a:gd name="connsiteY18" fmla="*/ 1733561 h 1733561"/>
                <a:gd name="connsiteX19" fmla="*/ 288933 w 5451023"/>
                <a:gd name="connsiteY19" fmla="*/ 1733561 h 1733561"/>
                <a:gd name="connsiteX20" fmla="*/ 0 w 5451023"/>
                <a:gd name="connsiteY20" fmla="*/ 1444628 h 1733561"/>
                <a:gd name="connsiteX21" fmla="*/ 0 w 5451023"/>
                <a:gd name="connsiteY21" fmla="*/ 889894 h 1733561"/>
                <a:gd name="connsiteX22" fmla="*/ 0 w 5451023"/>
                <a:gd name="connsiteY22" fmla="*/ 288933 h 1733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733561" fill="none" extrusionOk="0">
                  <a:moveTo>
                    <a:pt x="0" y="288933"/>
                  </a:moveTo>
                  <a:cubicBezTo>
                    <a:pt x="389" y="118839"/>
                    <a:pt x="125346" y="-15701"/>
                    <a:pt x="288933" y="0"/>
                  </a:cubicBezTo>
                  <a:cubicBezTo>
                    <a:pt x="627042" y="2271"/>
                    <a:pt x="685876" y="23586"/>
                    <a:pt x="985098" y="0"/>
                  </a:cubicBezTo>
                  <a:cubicBezTo>
                    <a:pt x="1284321" y="-23586"/>
                    <a:pt x="1348317" y="-9638"/>
                    <a:pt x="1681264" y="0"/>
                  </a:cubicBezTo>
                  <a:cubicBezTo>
                    <a:pt x="2014211" y="9638"/>
                    <a:pt x="1985623" y="-28038"/>
                    <a:pt x="2279966" y="0"/>
                  </a:cubicBezTo>
                  <a:cubicBezTo>
                    <a:pt x="2574309" y="28038"/>
                    <a:pt x="2652821" y="-4808"/>
                    <a:pt x="2976131" y="0"/>
                  </a:cubicBezTo>
                  <a:cubicBezTo>
                    <a:pt x="3299441" y="4808"/>
                    <a:pt x="3431605" y="21284"/>
                    <a:pt x="3623565" y="0"/>
                  </a:cubicBezTo>
                  <a:cubicBezTo>
                    <a:pt x="3815525" y="-21284"/>
                    <a:pt x="4114718" y="-26063"/>
                    <a:pt x="4270998" y="0"/>
                  </a:cubicBezTo>
                  <a:cubicBezTo>
                    <a:pt x="4427278" y="26063"/>
                    <a:pt x="4884698" y="-22089"/>
                    <a:pt x="5162090" y="0"/>
                  </a:cubicBezTo>
                  <a:cubicBezTo>
                    <a:pt x="5313574" y="1627"/>
                    <a:pt x="5472660" y="156567"/>
                    <a:pt x="5451023" y="288933"/>
                  </a:cubicBezTo>
                  <a:cubicBezTo>
                    <a:pt x="5471157" y="525420"/>
                    <a:pt x="5438684" y="579868"/>
                    <a:pt x="5451023" y="832110"/>
                  </a:cubicBezTo>
                  <a:cubicBezTo>
                    <a:pt x="5463362" y="1084352"/>
                    <a:pt x="5455573" y="1240781"/>
                    <a:pt x="5451023" y="1444628"/>
                  </a:cubicBezTo>
                  <a:cubicBezTo>
                    <a:pt x="5451494" y="1607961"/>
                    <a:pt x="5317803" y="1738019"/>
                    <a:pt x="5162090" y="1733561"/>
                  </a:cubicBezTo>
                  <a:cubicBezTo>
                    <a:pt x="4940966" y="1737401"/>
                    <a:pt x="4571172" y="1763561"/>
                    <a:pt x="4417193" y="1733561"/>
                  </a:cubicBezTo>
                  <a:cubicBezTo>
                    <a:pt x="4263214" y="1703561"/>
                    <a:pt x="4032987" y="1756470"/>
                    <a:pt x="3818491" y="1733561"/>
                  </a:cubicBezTo>
                  <a:cubicBezTo>
                    <a:pt x="3603995" y="1710652"/>
                    <a:pt x="3511295" y="1753511"/>
                    <a:pt x="3268520" y="1733561"/>
                  </a:cubicBezTo>
                  <a:cubicBezTo>
                    <a:pt x="3025745" y="1713611"/>
                    <a:pt x="2671654" y="1747543"/>
                    <a:pt x="2474892" y="1733561"/>
                  </a:cubicBezTo>
                  <a:cubicBezTo>
                    <a:pt x="2278130" y="1719579"/>
                    <a:pt x="1944366" y="1699389"/>
                    <a:pt x="1729995" y="1733561"/>
                  </a:cubicBezTo>
                  <a:cubicBezTo>
                    <a:pt x="1515624" y="1767733"/>
                    <a:pt x="1281269" y="1704312"/>
                    <a:pt x="1033830" y="1733561"/>
                  </a:cubicBezTo>
                  <a:cubicBezTo>
                    <a:pt x="786391" y="1762810"/>
                    <a:pt x="452130" y="1728204"/>
                    <a:pt x="288933" y="1733561"/>
                  </a:cubicBezTo>
                  <a:cubicBezTo>
                    <a:pt x="117541" y="1730562"/>
                    <a:pt x="29469" y="1616686"/>
                    <a:pt x="0" y="1444628"/>
                  </a:cubicBezTo>
                  <a:cubicBezTo>
                    <a:pt x="-6495" y="1237613"/>
                    <a:pt x="-8296" y="1046574"/>
                    <a:pt x="0" y="889894"/>
                  </a:cubicBezTo>
                  <a:cubicBezTo>
                    <a:pt x="8296" y="733214"/>
                    <a:pt x="24792" y="540950"/>
                    <a:pt x="0" y="288933"/>
                  </a:cubicBezTo>
                  <a:close/>
                </a:path>
                <a:path w="5451023" h="1733561" stroke="0" extrusionOk="0">
                  <a:moveTo>
                    <a:pt x="0" y="288933"/>
                  </a:moveTo>
                  <a:cubicBezTo>
                    <a:pt x="-11657" y="110374"/>
                    <a:pt x="141186" y="-354"/>
                    <a:pt x="288933" y="0"/>
                  </a:cubicBezTo>
                  <a:cubicBezTo>
                    <a:pt x="529963" y="-12365"/>
                    <a:pt x="843659" y="27161"/>
                    <a:pt x="985098" y="0"/>
                  </a:cubicBezTo>
                  <a:cubicBezTo>
                    <a:pt x="1126538" y="-27161"/>
                    <a:pt x="1372441" y="-27274"/>
                    <a:pt x="1583800" y="0"/>
                  </a:cubicBezTo>
                  <a:cubicBezTo>
                    <a:pt x="1795159" y="27274"/>
                    <a:pt x="1966555" y="29663"/>
                    <a:pt x="2182503" y="0"/>
                  </a:cubicBezTo>
                  <a:cubicBezTo>
                    <a:pt x="2398451" y="-29663"/>
                    <a:pt x="2511507" y="14274"/>
                    <a:pt x="2732473" y="0"/>
                  </a:cubicBezTo>
                  <a:cubicBezTo>
                    <a:pt x="2953439" y="-14274"/>
                    <a:pt x="3173852" y="-28989"/>
                    <a:pt x="3331175" y="0"/>
                  </a:cubicBezTo>
                  <a:cubicBezTo>
                    <a:pt x="3488498" y="28989"/>
                    <a:pt x="3848905" y="14460"/>
                    <a:pt x="4027341" y="0"/>
                  </a:cubicBezTo>
                  <a:cubicBezTo>
                    <a:pt x="4205777" y="-14460"/>
                    <a:pt x="4734647" y="-31635"/>
                    <a:pt x="5162090" y="0"/>
                  </a:cubicBezTo>
                  <a:cubicBezTo>
                    <a:pt x="5334040" y="25477"/>
                    <a:pt x="5465733" y="131399"/>
                    <a:pt x="5451023" y="288933"/>
                  </a:cubicBezTo>
                  <a:cubicBezTo>
                    <a:pt x="5467517" y="450391"/>
                    <a:pt x="5440684" y="689500"/>
                    <a:pt x="5451023" y="832110"/>
                  </a:cubicBezTo>
                  <a:cubicBezTo>
                    <a:pt x="5461362" y="974720"/>
                    <a:pt x="5477409" y="1264084"/>
                    <a:pt x="5451023" y="1444628"/>
                  </a:cubicBezTo>
                  <a:cubicBezTo>
                    <a:pt x="5433885" y="1639802"/>
                    <a:pt x="5324829" y="1700215"/>
                    <a:pt x="5162090" y="1733561"/>
                  </a:cubicBezTo>
                  <a:cubicBezTo>
                    <a:pt x="4993716" y="1718968"/>
                    <a:pt x="4667651" y="1734651"/>
                    <a:pt x="4368462" y="1733561"/>
                  </a:cubicBezTo>
                  <a:cubicBezTo>
                    <a:pt x="4069273" y="1732471"/>
                    <a:pt x="4047996" y="1718504"/>
                    <a:pt x="3818491" y="1733561"/>
                  </a:cubicBezTo>
                  <a:cubicBezTo>
                    <a:pt x="3588986" y="1748618"/>
                    <a:pt x="3467344" y="1760508"/>
                    <a:pt x="3122326" y="1733561"/>
                  </a:cubicBezTo>
                  <a:cubicBezTo>
                    <a:pt x="2777308" y="1706614"/>
                    <a:pt x="2751882" y="1749918"/>
                    <a:pt x="2426160" y="1733561"/>
                  </a:cubicBezTo>
                  <a:cubicBezTo>
                    <a:pt x="2100438" y="1717204"/>
                    <a:pt x="1911806" y="1753530"/>
                    <a:pt x="1729995" y="1733561"/>
                  </a:cubicBezTo>
                  <a:cubicBezTo>
                    <a:pt x="1548184" y="1713592"/>
                    <a:pt x="1350919" y="1717941"/>
                    <a:pt x="1180025" y="1733561"/>
                  </a:cubicBezTo>
                  <a:cubicBezTo>
                    <a:pt x="1009131" y="1749182"/>
                    <a:pt x="558301" y="1689965"/>
                    <a:pt x="288933" y="1733561"/>
                  </a:cubicBezTo>
                  <a:cubicBezTo>
                    <a:pt x="149303" y="1706380"/>
                    <a:pt x="7765" y="1594984"/>
                    <a:pt x="0" y="1444628"/>
                  </a:cubicBezTo>
                  <a:cubicBezTo>
                    <a:pt x="-107" y="1299243"/>
                    <a:pt x="3914" y="1029487"/>
                    <a:pt x="0" y="878337"/>
                  </a:cubicBezTo>
                  <a:cubicBezTo>
                    <a:pt x="-3914" y="727187"/>
                    <a:pt x="19345" y="553738"/>
                    <a:pt x="0" y="288933"/>
                  </a:cubicBezTo>
                  <a:close/>
                </a:path>
              </a:pathLst>
            </a:custGeom>
            <a:solidFill>
              <a:schemeClr val="bg1"/>
            </a:solidFill>
            <a:ln w="28575">
              <a:solidFill>
                <a:srgbClr val="FFFF00"/>
              </a:solidFill>
              <a:extLst>
                <a:ext uri="{C807C97D-BFC1-408E-A445-0C87EB9F89A2}">
                  <ask:lineSketchStyleProps xmlns:ask="http://schemas.microsoft.com/office/drawing/2018/sketchyshapes" xmlns="" sd="271751559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Content Placeholder 2">
              <a:extLst>
                <a:ext uri="{FF2B5EF4-FFF2-40B4-BE49-F238E27FC236}">
                  <a16:creationId xmlns:a16="http://schemas.microsoft.com/office/drawing/2014/main" id="{23572C53-881B-4694-ADF7-31F121856404}"/>
                </a:ext>
              </a:extLst>
            </p:cNvPr>
            <p:cNvSpPr txBox="1">
              <a:spLocks/>
            </p:cNvSpPr>
            <p:nvPr/>
          </p:nvSpPr>
          <p:spPr>
            <a:xfrm>
              <a:off x="3170732" y="3527354"/>
              <a:ext cx="4906468" cy="14782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2.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Chữ</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viết</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rõ</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ràng</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sạch</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đẹp</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1" name="Group 50">
            <a:extLst>
              <a:ext uri="{FF2B5EF4-FFF2-40B4-BE49-F238E27FC236}">
                <a16:creationId xmlns:a16="http://schemas.microsoft.com/office/drawing/2014/main" id="{88D443EC-B3C3-4736-A63B-59DE15836082}"/>
              </a:ext>
            </a:extLst>
          </p:cNvPr>
          <p:cNvGrpSpPr/>
          <p:nvPr/>
        </p:nvGrpSpPr>
        <p:grpSpPr>
          <a:xfrm>
            <a:off x="4538314" y="4398046"/>
            <a:ext cx="5451023" cy="1667668"/>
            <a:chOff x="4634182" y="4810598"/>
            <a:chExt cx="5451023" cy="1667668"/>
          </a:xfrm>
        </p:grpSpPr>
        <p:sp>
          <p:nvSpPr>
            <p:cNvPr id="52" name="Rectangle: Rounded Corners 51">
              <a:extLst>
                <a:ext uri="{FF2B5EF4-FFF2-40B4-BE49-F238E27FC236}">
                  <a16:creationId xmlns:a16="http://schemas.microsoft.com/office/drawing/2014/main" id="{EB2389B9-5DBF-489A-8299-CAB4E85B4500}"/>
                </a:ext>
              </a:extLst>
            </p:cNvPr>
            <p:cNvSpPr/>
            <p:nvPr/>
          </p:nvSpPr>
          <p:spPr>
            <a:xfrm>
              <a:off x="4634182" y="4810598"/>
              <a:ext cx="5451023" cy="1576589"/>
            </a:xfrm>
            <a:custGeom>
              <a:avLst/>
              <a:gdLst>
                <a:gd name="connsiteX0" fmla="*/ 0 w 5451023"/>
                <a:gd name="connsiteY0" fmla="*/ 262770 h 1576589"/>
                <a:gd name="connsiteX1" fmla="*/ 262770 w 5451023"/>
                <a:gd name="connsiteY1" fmla="*/ 0 h 1576589"/>
                <a:gd name="connsiteX2" fmla="*/ 976965 w 5451023"/>
                <a:gd name="connsiteY2" fmla="*/ 0 h 1576589"/>
                <a:gd name="connsiteX3" fmla="*/ 1592650 w 5451023"/>
                <a:gd name="connsiteY3" fmla="*/ 0 h 1576589"/>
                <a:gd name="connsiteX4" fmla="*/ 2159081 w 5451023"/>
                <a:gd name="connsiteY4" fmla="*/ 0 h 1576589"/>
                <a:gd name="connsiteX5" fmla="*/ 2725512 w 5451023"/>
                <a:gd name="connsiteY5" fmla="*/ 0 h 1576589"/>
                <a:gd name="connsiteX6" fmla="*/ 3390452 w 5451023"/>
                <a:gd name="connsiteY6" fmla="*/ 0 h 1576589"/>
                <a:gd name="connsiteX7" fmla="*/ 4104647 w 5451023"/>
                <a:gd name="connsiteY7" fmla="*/ 0 h 1576589"/>
                <a:gd name="connsiteX8" fmla="*/ 5188253 w 5451023"/>
                <a:gd name="connsiteY8" fmla="*/ 0 h 1576589"/>
                <a:gd name="connsiteX9" fmla="*/ 5451023 w 5451023"/>
                <a:gd name="connsiteY9" fmla="*/ 262770 h 1576589"/>
                <a:gd name="connsiteX10" fmla="*/ 5451023 w 5451023"/>
                <a:gd name="connsiteY10" fmla="*/ 798805 h 1576589"/>
                <a:gd name="connsiteX11" fmla="*/ 5451023 w 5451023"/>
                <a:gd name="connsiteY11" fmla="*/ 1313819 h 1576589"/>
                <a:gd name="connsiteX12" fmla="*/ 5188253 w 5451023"/>
                <a:gd name="connsiteY12" fmla="*/ 1576589 h 1576589"/>
                <a:gd name="connsiteX13" fmla="*/ 4572568 w 5451023"/>
                <a:gd name="connsiteY13" fmla="*/ 1576589 h 1576589"/>
                <a:gd name="connsiteX14" fmla="*/ 3858373 w 5451023"/>
                <a:gd name="connsiteY14" fmla="*/ 1576589 h 1576589"/>
                <a:gd name="connsiteX15" fmla="*/ 3193432 w 5451023"/>
                <a:gd name="connsiteY15" fmla="*/ 1576589 h 1576589"/>
                <a:gd name="connsiteX16" fmla="*/ 2577747 w 5451023"/>
                <a:gd name="connsiteY16" fmla="*/ 1576589 h 1576589"/>
                <a:gd name="connsiteX17" fmla="*/ 1912807 w 5451023"/>
                <a:gd name="connsiteY17" fmla="*/ 1576589 h 1576589"/>
                <a:gd name="connsiteX18" fmla="*/ 1247867 w 5451023"/>
                <a:gd name="connsiteY18" fmla="*/ 1576589 h 1576589"/>
                <a:gd name="connsiteX19" fmla="*/ 262770 w 5451023"/>
                <a:gd name="connsiteY19" fmla="*/ 1576589 h 1576589"/>
                <a:gd name="connsiteX20" fmla="*/ 0 w 5451023"/>
                <a:gd name="connsiteY20" fmla="*/ 1313819 h 1576589"/>
                <a:gd name="connsiteX21" fmla="*/ 0 w 5451023"/>
                <a:gd name="connsiteY21" fmla="*/ 767274 h 1576589"/>
                <a:gd name="connsiteX22" fmla="*/ 0 w 5451023"/>
                <a:gd name="connsiteY22" fmla="*/ 262770 h 157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576589" fill="none" extrusionOk="0">
                  <a:moveTo>
                    <a:pt x="0" y="262770"/>
                  </a:moveTo>
                  <a:cubicBezTo>
                    <a:pt x="-12239" y="135578"/>
                    <a:pt x="115809" y="-19266"/>
                    <a:pt x="262770" y="0"/>
                  </a:cubicBezTo>
                  <a:cubicBezTo>
                    <a:pt x="503308" y="24729"/>
                    <a:pt x="799421" y="-20091"/>
                    <a:pt x="976965" y="0"/>
                  </a:cubicBezTo>
                  <a:cubicBezTo>
                    <a:pt x="1154509" y="20091"/>
                    <a:pt x="1354634" y="-3013"/>
                    <a:pt x="1592650" y="0"/>
                  </a:cubicBezTo>
                  <a:cubicBezTo>
                    <a:pt x="1830666" y="3013"/>
                    <a:pt x="2005648" y="-10408"/>
                    <a:pt x="2159081" y="0"/>
                  </a:cubicBezTo>
                  <a:cubicBezTo>
                    <a:pt x="2312514" y="10408"/>
                    <a:pt x="2578869" y="8307"/>
                    <a:pt x="2725512" y="0"/>
                  </a:cubicBezTo>
                  <a:cubicBezTo>
                    <a:pt x="2872155" y="-8307"/>
                    <a:pt x="3078469" y="-28616"/>
                    <a:pt x="3390452" y="0"/>
                  </a:cubicBezTo>
                  <a:cubicBezTo>
                    <a:pt x="3702435" y="28616"/>
                    <a:pt x="3871037" y="-32054"/>
                    <a:pt x="4104647" y="0"/>
                  </a:cubicBezTo>
                  <a:cubicBezTo>
                    <a:pt x="4338257" y="32054"/>
                    <a:pt x="4744300" y="-41743"/>
                    <a:pt x="5188253" y="0"/>
                  </a:cubicBezTo>
                  <a:cubicBezTo>
                    <a:pt x="5333481" y="4457"/>
                    <a:pt x="5457807" y="131532"/>
                    <a:pt x="5451023" y="262770"/>
                  </a:cubicBezTo>
                  <a:cubicBezTo>
                    <a:pt x="5465690" y="422068"/>
                    <a:pt x="5442350" y="668880"/>
                    <a:pt x="5451023" y="798805"/>
                  </a:cubicBezTo>
                  <a:cubicBezTo>
                    <a:pt x="5459696" y="928730"/>
                    <a:pt x="5462129" y="1134278"/>
                    <a:pt x="5451023" y="1313819"/>
                  </a:cubicBezTo>
                  <a:cubicBezTo>
                    <a:pt x="5471822" y="1469789"/>
                    <a:pt x="5327017" y="1571051"/>
                    <a:pt x="5188253" y="1576589"/>
                  </a:cubicBezTo>
                  <a:cubicBezTo>
                    <a:pt x="4920130" y="1599775"/>
                    <a:pt x="4828349" y="1571970"/>
                    <a:pt x="4572568" y="1576589"/>
                  </a:cubicBezTo>
                  <a:cubicBezTo>
                    <a:pt x="4316787" y="1581208"/>
                    <a:pt x="4045843" y="1588878"/>
                    <a:pt x="3858373" y="1576589"/>
                  </a:cubicBezTo>
                  <a:cubicBezTo>
                    <a:pt x="3670904" y="1564300"/>
                    <a:pt x="3370597" y="1598536"/>
                    <a:pt x="3193432" y="1576589"/>
                  </a:cubicBezTo>
                  <a:cubicBezTo>
                    <a:pt x="3016267" y="1554642"/>
                    <a:pt x="2803127" y="1548464"/>
                    <a:pt x="2577747" y="1576589"/>
                  </a:cubicBezTo>
                  <a:cubicBezTo>
                    <a:pt x="2352368" y="1604714"/>
                    <a:pt x="2077705" y="1607700"/>
                    <a:pt x="1912807" y="1576589"/>
                  </a:cubicBezTo>
                  <a:cubicBezTo>
                    <a:pt x="1747909" y="1545478"/>
                    <a:pt x="1529017" y="1607516"/>
                    <a:pt x="1247867" y="1576589"/>
                  </a:cubicBezTo>
                  <a:cubicBezTo>
                    <a:pt x="966717" y="1545662"/>
                    <a:pt x="682959" y="1616051"/>
                    <a:pt x="262770" y="1576589"/>
                  </a:cubicBezTo>
                  <a:cubicBezTo>
                    <a:pt x="122093" y="1571183"/>
                    <a:pt x="-8691" y="1450746"/>
                    <a:pt x="0" y="1313819"/>
                  </a:cubicBezTo>
                  <a:cubicBezTo>
                    <a:pt x="10065" y="1089809"/>
                    <a:pt x="-15721" y="1001753"/>
                    <a:pt x="0" y="767274"/>
                  </a:cubicBezTo>
                  <a:cubicBezTo>
                    <a:pt x="15721" y="532796"/>
                    <a:pt x="22875" y="397461"/>
                    <a:pt x="0" y="262770"/>
                  </a:cubicBezTo>
                  <a:close/>
                </a:path>
                <a:path w="5451023" h="1576589" stroke="0" extrusionOk="0">
                  <a:moveTo>
                    <a:pt x="0" y="262770"/>
                  </a:moveTo>
                  <a:cubicBezTo>
                    <a:pt x="-13453" y="95734"/>
                    <a:pt x="151826" y="-1024"/>
                    <a:pt x="262770" y="0"/>
                  </a:cubicBezTo>
                  <a:cubicBezTo>
                    <a:pt x="397762" y="18927"/>
                    <a:pt x="741791" y="24636"/>
                    <a:pt x="878455" y="0"/>
                  </a:cubicBezTo>
                  <a:cubicBezTo>
                    <a:pt x="1015119" y="-24636"/>
                    <a:pt x="1154529" y="-18052"/>
                    <a:pt x="1395631" y="0"/>
                  </a:cubicBezTo>
                  <a:cubicBezTo>
                    <a:pt x="1636733" y="18052"/>
                    <a:pt x="1727022" y="13543"/>
                    <a:pt x="1912807" y="0"/>
                  </a:cubicBezTo>
                  <a:cubicBezTo>
                    <a:pt x="2098592" y="-13543"/>
                    <a:pt x="2160507" y="-19431"/>
                    <a:pt x="2380728" y="0"/>
                  </a:cubicBezTo>
                  <a:cubicBezTo>
                    <a:pt x="2600949" y="19431"/>
                    <a:pt x="2775246" y="3926"/>
                    <a:pt x="2897903" y="0"/>
                  </a:cubicBezTo>
                  <a:cubicBezTo>
                    <a:pt x="3020560" y="-3926"/>
                    <a:pt x="3289429" y="-29105"/>
                    <a:pt x="3513589" y="0"/>
                  </a:cubicBezTo>
                  <a:cubicBezTo>
                    <a:pt x="3737749" y="29105"/>
                    <a:pt x="3851088" y="-8083"/>
                    <a:pt x="4178529" y="0"/>
                  </a:cubicBezTo>
                  <a:cubicBezTo>
                    <a:pt x="4505970" y="8083"/>
                    <a:pt x="4711489" y="-38177"/>
                    <a:pt x="5188253" y="0"/>
                  </a:cubicBezTo>
                  <a:cubicBezTo>
                    <a:pt x="5362076" y="9162"/>
                    <a:pt x="5430273" y="135010"/>
                    <a:pt x="5451023" y="262770"/>
                  </a:cubicBezTo>
                  <a:cubicBezTo>
                    <a:pt x="5452339" y="520048"/>
                    <a:pt x="5428011" y="671976"/>
                    <a:pt x="5451023" y="777784"/>
                  </a:cubicBezTo>
                  <a:cubicBezTo>
                    <a:pt x="5474035" y="883592"/>
                    <a:pt x="5435451" y="1189561"/>
                    <a:pt x="5451023" y="1313819"/>
                  </a:cubicBezTo>
                  <a:cubicBezTo>
                    <a:pt x="5435624" y="1475956"/>
                    <a:pt x="5329740" y="1586425"/>
                    <a:pt x="5188253" y="1576589"/>
                  </a:cubicBezTo>
                  <a:cubicBezTo>
                    <a:pt x="4970914" y="1575646"/>
                    <a:pt x="4700201" y="1571094"/>
                    <a:pt x="4474058" y="1576589"/>
                  </a:cubicBezTo>
                  <a:cubicBezTo>
                    <a:pt x="4247916" y="1582084"/>
                    <a:pt x="4038509" y="1574954"/>
                    <a:pt x="3858373" y="1576589"/>
                  </a:cubicBezTo>
                  <a:cubicBezTo>
                    <a:pt x="3678237" y="1578224"/>
                    <a:pt x="3472277" y="1603025"/>
                    <a:pt x="3242687" y="1576589"/>
                  </a:cubicBezTo>
                  <a:cubicBezTo>
                    <a:pt x="3013097" y="1550153"/>
                    <a:pt x="2904876" y="1562924"/>
                    <a:pt x="2627002" y="1576589"/>
                  </a:cubicBezTo>
                  <a:cubicBezTo>
                    <a:pt x="2349128" y="1590254"/>
                    <a:pt x="2358584" y="1595104"/>
                    <a:pt x="2159081" y="1576589"/>
                  </a:cubicBezTo>
                  <a:cubicBezTo>
                    <a:pt x="1959578" y="1558074"/>
                    <a:pt x="1590823" y="1603284"/>
                    <a:pt x="1444886" y="1576589"/>
                  </a:cubicBezTo>
                  <a:cubicBezTo>
                    <a:pt x="1298950" y="1549894"/>
                    <a:pt x="1168700" y="1563966"/>
                    <a:pt x="976965" y="1576589"/>
                  </a:cubicBezTo>
                  <a:cubicBezTo>
                    <a:pt x="785230" y="1589212"/>
                    <a:pt x="584184" y="1598808"/>
                    <a:pt x="262770" y="1576589"/>
                  </a:cubicBezTo>
                  <a:cubicBezTo>
                    <a:pt x="143735" y="1595404"/>
                    <a:pt x="-3355" y="1460604"/>
                    <a:pt x="0" y="1313819"/>
                  </a:cubicBezTo>
                  <a:cubicBezTo>
                    <a:pt x="-23893" y="1056400"/>
                    <a:pt x="-15278" y="1043615"/>
                    <a:pt x="0" y="798805"/>
                  </a:cubicBezTo>
                  <a:cubicBezTo>
                    <a:pt x="15278" y="553995"/>
                    <a:pt x="40" y="441491"/>
                    <a:pt x="0" y="262770"/>
                  </a:cubicBezTo>
                  <a:close/>
                </a:path>
              </a:pathLst>
            </a:custGeom>
            <a:solidFill>
              <a:schemeClr val="bg1"/>
            </a:solidFill>
            <a:ln w="28575">
              <a:solidFill>
                <a:srgbClr val="FFFF00"/>
              </a:solidFill>
              <a:extLst>
                <a:ext uri="{C807C97D-BFC1-408E-A445-0C87EB9F89A2}">
                  <ask:lineSketchStyleProps xmlns:ask="http://schemas.microsoft.com/office/drawing/2018/sketchyshapes" xmlns="" sd="271751559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Content Placeholder 2">
              <a:extLst>
                <a:ext uri="{FF2B5EF4-FFF2-40B4-BE49-F238E27FC236}">
                  <a16:creationId xmlns:a16="http://schemas.microsoft.com/office/drawing/2014/main" id="{FA2B55C7-9C2C-46B9-A1DC-EE5CF1DA4029}"/>
                </a:ext>
              </a:extLst>
            </p:cNvPr>
            <p:cNvSpPr txBox="1">
              <a:spLocks/>
            </p:cNvSpPr>
            <p:nvPr/>
          </p:nvSpPr>
          <p:spPr>
            <a:xfrm>
              <a:off x="5101537" y="4999984"/>
              <a:ext cx="4649325" cy="14782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3.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Trình</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bày</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hình</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thức</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6577889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fill="hold"/>
                                        <p:tgtEl>
                                          <p:spTgt spid="41"/>
                                        </p:tgtEl>
                                        <p:attrNameLst>
                                          <p:attrName>ppt_x</p:attrName>
                                        </p:attrNameLst>
                                      </p:cBhvr>
                                      <p:tavLst>
                                        <p:tav tm="0">
                                          <p:val>
                                            <p:strVal val="#ppt_x"/>
                                          </p:val>
                                        </p:tav>
                                        <p:tav tm="100000">
                                          <p:val>
                                            <p:strVal val="#ppt_x"/>
                                          </p:val>
                                        </p:tav>
                                      </p:tavLst>
                                    </p:anim>
                                    <p:anim calcmode="lin" valueType="num">
                                      <p:cBhvr additive="base">
                                        <p:cTn id="1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6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6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6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6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68.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69.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7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566</Words>
  <Application>Microsoft Office PowerPoint</Application>
  <PresentationFormat>Widescreen</PresentationFormat>
  <Paragraphs>94</Paragraphs>
  <Slides>21</Slides>
  <Notes>17</Notes>
  <HiddenSlides>0</HiddenSlides>
  <MMClips>8</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21</vt:i4>
      </vt:variant>
    </vt:vector>
  </HeadingPairs>
  <TitlesOfParts>
    <vt:vector size="37" baseType="lpstr">
      <vt:lpstr>微软雅黑</vt:lpstr>
      <vt:lpstr>Arial</vt:lpstr>
      <vt:lpstr>Calibri</vt:lpstr>
      <vt:lpstr>Calibri Light</vt:lpstr>
      <vt:lpstr>等线</vt:lpstr>
      <vt:lpstr>Gloria Hallelujah</vt:lpstr>
      <vt:lpstr>Odibee Sans</vt:lpstr>
      <vt:lpstr>Open Sans Light</vt:lpstr>
      <vt:lpstr>Times New Roman</vt:lpstr>
      <vt:lpstr>Wingdings</vt:lpstr>
      <vt:lpstr>字魂189号-星岩乐黑体</vt:lpstr>
      <vt:lpstr>字魂70号-灵悦黑体</vt:lpstr>
      <vt:lpstr>思源黑体 CN Light</vt:lpstr>
      <vt:lpstr>Custom Design</vt:lpstr>
      <vt:lpstr>千图网海量PPT模板www.58pic.com​​</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21</cp:revision>
  <dcterms:created xsi:type="dcterms:W3CDTF">2023-01-04T11:29:02Z</dcterms:created>
  <dcterms:modified xsi:type="dcterms:W3CDTF">2023-03-27T09:49:35Z</dcterms:modified>
</cp:coreProperties>
</file>