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32" r:id="rId5"/>
    <p:sldMasterId id="2147483740" r:id="rId6"/>
    <p:sldMasterId id="2147483752" r:id="rId7"/>
    <p:sldMasterId id="2147483754" r:id="rId8"/>
  </p:sldMasterIdLst>
  <p:notesMasterIdLst>
    <p:notesMasterId r:id="rId25"/>
  </p:notesMasterIdLst>
  <p:sldIdLst>
    <p:sldId id="301" r:id="rId9"/>
    <p:sldId id="3414" r:id="rId10"/>
    <p:sldId id="3418" r:id="rId11"/>
    <p:sldId id="262" r:id="rId12"/>
    <p:sldId id="328" r:id="rId13"/>
    <p:sldId id="3419" r:id="rId14"/>
    <p:sldId id="11676" r:id="rId15"/>
    <p:sldId id="11677" r:id="rId16"/>
    <p:sldId id="11678" r:id="rId17"/>
    <p:sldId id="293" r:id="rId18"/>
    <p:sldId id="11679" r:id="rId19"/>
    <p:sldId id="11670" r:id="rId20"/>
    <p:sldId id="11680" r:id="rId21"/>
    <p:sldId id="11681" r:id="rId22"/>
    <p:sldId id="434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377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988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7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938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918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9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7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75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7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9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97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9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37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4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0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62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2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619183"/>
            <a:ext cx="4886325" cy="32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443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1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5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6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3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5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4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svg"/><Relationship Id="rId5" Type="http://schemas.openxmlformats.org/officeDocument/2006/relationships/image" Target="../media/image49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21.emf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124" y="2280320"/>
            <a:ext cx="679762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FB637D-BA28-46EB-8B5E-01FEBB2BF230}"/>
              </a:ext>
            </a:extLst>
          </p:cNvPr>
          <p:cNvSpPr/>
          <p:nvPr/>
        </p:nvSpPr>
        <p:spPr>
          <a:xfrm>
            <a:off x="1895475" y="5534024"/>
            <a:ext cx="9315450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</a:t>
            </a:r>
            <a:r>
              <a:rPr lang="en-US" sz="40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uốn</a:t>
            </a:r>
            <a:r>
              <a:rPr lang="en-US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mềm</a:t>
            </a:r>
            <a:r>
              <a:rPr lang="en-US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mại</a:t>
            </a:r>
            <a:r>
              <a:rPr lang="vi-VN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0110C7-C2C1-4327-B788-39981BA08BFC}"/>
              </a:ext>
            </a:extLst>
          </p:cNvPr>
          <p:cNvGrpSpPr/>
          <p:nvPr/>
        </p:nvGrpSpPr>
        <p:grpSpPr>
          <a:xfrm>
            <a:off x="2028825" y="2375886"/>
            <a:ext cx="8686800" cy="1462946"/>
            <a:chOff x="674228" y="4862098"/>
            <a:chExt cx="5343799" cy="1452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D12F44-A915-4BE7-870A-C204F15CFF47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2A19D8-727B-4F3C-9D82-4DD1AAB69F8C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37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44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0" marR="0" lvl="0" indent="444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Hình ảnh 15">
            <a:extLst>
              <a:ext uri="{FF2B5EF4-FFF2-40B4-BE49-F238E27FC236}">
                <a16:creationId xmlns:a16="http://schemas.microsoft.com/office/drawing/2014/main" id="{5DB8B7F3-F635-4B8B-9500-3625AF0C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857250"/>
            <a:ext cx="3769384" cy="15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7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63"/>
            <a:ext cx="4396195" cy="52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6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phất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321</Words>
  <Application>Microsoft Office PowerPoint</Application>
  <PresentationFormat>Widescreen</PresentationFormat>
  <Paragraphs>53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微软雅黑</vt:lpstr>
      <vt:lpstr>宋体</vt:lpstr>
      <vt:lpstr>Arial</vt:lpstr>
      <vt:lpstr>Bad Script</vt:lpstr>
      <vt:lpstr>Calibri</vt:lpstr>
      <vt:lpstr>Calibri Light</vt:lpstr>
      <vt:lpstr>Cambria</vt:lpstr>
      <vt:lpstr>DengXian</vt:lpstr>
      <vt:lpstr>DengXian</vt:lpstr>
      <vt:lpstr>等线 Light</vt:lpstr>
      <vt:lpstr>Raleway Black</vt:lpstr>
      <vt:lpstr>黑体</vt:lpstr>
      <vt:lpstr>SVN-Kitten</vt:lpstr>
      <vt:lpstr>Tahoma</vt:lpstr>
      <vt:lpstr>Times New Roman</vt:lpstr>
      <vt:lpstr>字魂27号-布丁体</vt:lpstr>
      <vt:lpstr>字魂37号-波纹乖乖体</vt:lpstr>
      <vt:lpstr>方正卡通简体</vt:lpstr>
      <vt:lpstr>1_Office 主题</vt:lpstr>
      <vt:lpstr>3_Office 主题​​</vt:lpstr>
      <vt:lpstr>Office 主题</vt:lpstr>
      <vt:lpstr>sách</vt:lpstr>
      <vt:lpstr>Mathematics Subject for High School by Slidesgo</vt:lpstr>
      <vt:lpstr>1_Office Theme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26</cp:revision>
  <dcterms:created xsi:type="dcterms:W3CDTF">2023-01-04T12:47:49Z</dcterms:created>
  <dcterms:modified xsi:type="dcterms:W3CDTF">2023-03-30T02:42:51Z</dcterms:modified>
</cp:coreProperties>
</file>