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72.gif"/><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3.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3.jpe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3.png"/><Relationship Id="rId10" Type="http://schemas.openxmlformats.org/officeDocument/2006/relationships/audio" Target="../media/audio2.wav"/><Relationship Id="rId4" Type="http://schemas.openxmlformats.org/officeDocument/2006/relationships/image" Target="../media/image66.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7874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ợi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ý</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530</Words>
  <Application>Microsoft Office PowerPoint</Application>
  <PresentationFormat>Widescreen</PresentationFormat>
  <Paragraphs>61</Paragraphs>
  <Slides>17</Slides>
  <Notes>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17</vt:i4>
      </vt:variant>
    </vt:vector>
  </HeadingPairs>
  <TitlesOfParts>
    <vt:vector size="37" baseType="lpstr">
      <vt:lpstr>微软雅黑</vt:lpstr>
      <vt:lpstr>宋体</vt:lpstr>
      <vt:lpstr>Arial</vt:lpstr>
      <vt:lpstr>Arial-Rounded</vt:lpstr>
      <vt:lpstr>Baloo</vt:lpstr>
      <vt:lpstr>Calibri</vt:lpstr>
      <vt:lpstr>Calibri Light</vt:lpstr>
      <vt:lpstr>Cambria</vt:lpstr>
      <vt:lpstr>等线</vt:lpstr>
      <vt:lpstr>等线 Light</vt:lpstr>
      <vt:lpstr>SVN-Roselina Script</vt:lpstr>
      <vt:lpstr>Times New Roman</vt:lpstr>
      <vt:lpstr>White Xmas PERSONAL USE</vt:lpstr>
      <vt:lpstr>幼圆</vt:lpstr>
      <vt:lpstr>字魂59号-创粗黑</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26</cp:revision>
  <dcterms:created xsi:type="dcterms:W3CDTF">2022-07-29T00:24:17Z</dcterms:created>
  <dcterms:modified xsi:type="dcterms:W3CDTF">2022-11-03T06:58:42Z</dcterms:modified>
</cp:coreProperties>
</file>