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8" r:id="rId4"/>
    <p:sldMasterId id="2147483690" r:id="rId5"/>
  </p:sldMasterIdLst>
  <p:notesMasterIdLst>
    <p:notesMasterId r:id="rId23"/>
  </p:notesMasterIdLst>
  <p:sldIdLst>
    <p:sldId id="274" r:id="rId6"/>
    <p:sldId id="794" r:id="rId7"/>
    <p:sldId id="711" r:id="rId8"/>
    <p:sldId id="262" r:id="rId9"/>
    <p:sldId id="273" r:id="rId10"/>
    <p:sldId id="2639" r:id="rId11"/>
    <p:sldId id="2631" r:id="rId12"/>
    <p:sldId id="271" r:id="rId13"/>
    <p:sldId id="307" r:id="rId14"/>
    <p:sldId id="795" r:id="rId15"/>
    <p:sldId id="786" r:id="rId16"/>
    <p:sldId id="2645" r:id="rId17"/>
    <p:sldId id="454" r:id="rId18"/>
    <p:sldId id="2648" r:id="rId19"/>
    <p:sldId id="2651" r:id="rId20"/>
    <p:sldId id="2652" r:id="rId21"/>
    <p:sldId id="264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226" autoAdjust="0"/>
  </p:normalViewPr>
  <p:slideViewPr>
    <p:cSldViewPr snapToGrid="0">
      <p:cViewPr varScale="1">
        <p:scale>
          <a:sx n="73" d="100"/>
          <a:sy n="73" d="100"/>
        </p:scale>
        <p:origin x="11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82F8F-AAA5-4D3D-83D0-6F9F0FB8B46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29A9-42F3-4D6E-8D43-C6FBF685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4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66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28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547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68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97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41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9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5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6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101A6-0A9C-42E6-8997-D374A1E7E81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2733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768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045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4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0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4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8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7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0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3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0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0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涂豆思 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E22F3E-FE5B-4BE1-8498-19BF4FFE2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72" y="6426"/>
            <a:ext cx="2873398" cy="21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CB7255-5AAA-49FD-BFCF-B95D04532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35825">
            <a:off x="1065798" y="-285399"/>
            <a:ext cx="1761935" cy="2710668"/>
          </a:xfrm>
          <a:custGeom>
            <a:avLst/>
            <a:gdLst>
              <a:gd name="connsiteX0" fmla="*/ 483251 w 1761935"/>
              <a:gd name="connsiteY0" fmla="*/ 0 h 2710668"/>
              <a:gd name="connsiteX1" fmla="*/ 1761935 w 1761935"/>
              <a:gd name="connsiteY1" fmla="*/ 580115 h 2710668"/>
              <a:gd name="connsiteX2" fmla="*/ 1761935 w 1761935"/>
              <a:gd name="connsiteY2" fmla="*/ 2710668 h 2710668"/>
              <a:gd name="connsiteX3" fmla="*/ 0 w 1761935"/>
              <a:gd name="connsiteY3" fmla="*/ 2710668 h 2710668"/>
              <a:gd name="connsiteX4" fmla="*/ 0 w 1761935"/>
              <a:gd name="connsiteY4" fmla="*/ 0 h 271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1935" h="2710668">
                <a:moveTo>
                  <a:pt x="483251" y="0"/>
                </a:moveTo>
                <a:lnTo>
                  <a:pt x="1761935" y="580115"/>
                </a:lnTo>
                <a:lnTo>
                  <a:pt x="1761935" y="2710668"/>
                </a:lnTo>
                <a:lnTo>
                  <a:pt x="0" y="27106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6FCD50D-D801-49B2-9FFC-5E3A2F040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>
          <a:xfrm>
            <a:off x="0" y="-1"/>
            <a:ext cx="2035239" cy="26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 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9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B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88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5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831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/>
            </a:lvl1pPr>
            <a:lvl2pPr marL="609402" indent="0">
              <a:buNone/>
              <a:defRPr sz="2399"/>
            </a:lvl2pPr>
            <a:lvl3pPr marL="1218804" indent="0">
              <a:buNone/>
              <a:defRPr sz="2133"/>
            </a:lvl3pPr>
            <a:lvl4pPr marL="1828206" indent="0">
              <a:buNone/>
              <a:defRPr sz="1866"/>
            </a:lvl4pPr>
            <a:lvl5pPr marL="2437608" indent="0">
              <a:buNone/>
              <a:defRPr sz="1866"/>
            </a:lvl5pPr>
            <a:lvl6pPr marL="3047009" indent="0">
              <a:buNone/>
              <a:defRPr sz="1866"/>
            </a:lvl6pPr>
            <a:lvl7pPr marL="3656411" indent="0">
              <a:buNone/>
              <a:defRPr sz="1866"/>
            </a:lvl7pPr>
            <a:lvl8pPr marL="4265813" indent="0">
              <a:buNone/>
              <a:defRPr sz="1866"/>
            </a:lvl8pPr>
            <a:lvl9pPr marL="4875215" indent="0">
              <a:buNone/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301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4" y="1599707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4" y="1599707"/>
            <a:ext cx="5385982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27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2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1"/>
            <a:ext cx="5388098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8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8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19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9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99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37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54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21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5091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67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2pPr>
      <a:lvl3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3pPr>
      <a:lvl4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4pPr>
      <a:lvl5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5pPr>
      <a:lvl6pPr marL="609402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6pPr>
      <a:lvl7pPr marL="1218804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7pPr>
      <a:lvl8pPr marL="1828206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8pPr>
      <a:lvl9pPr marL="2437608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9pPr>
    </p:titleStyle>
    <p:bodyStyle>
      <a:lvl1pPr marL="457051" indent="-457051" algn="l" defTabSz="1216688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732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6688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732">
          <a:solidFill>
            <a:schemeClr val="tx1"/>
          </a:solidFill>
          <a:latin typeface="Arial" pitchFamily="34" charset="0"/>
        </a:defRPr>
      </a:lvl2pPr>
      <a:lvl3pPr marL="1523505" indent="-306818" algn="l" defTabSz="1216688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199">
          <a:solidFill>
            <a:schemeClr val="tx1"/>
          </a:solidFill>
          <a:latin typeface="Arial" pitchFamily="34" charset="0"/>
        </a:defRPr>
      </a:lvl3pPr>
      <a:lvl4pPr marL="2132907" indent="-304701" algn="l" defTabSz="1216688" rtl="0" fontAlgn="base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Arial" pitchFamily="34" charset="0"/>
        </a:defRPr>
      </a:lvl4pPr>
      <a:lvl5pPr marL="2740193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5pPr>
      <a:lvl6pPr marL="3349595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6pPr>
      <a:lvl7pPr marL="3958997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7pPr>
      <a:lvl8pPr marL="4568399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8pPr>
      <a:lvl9pPr marL="5177801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3.xml"/><Relationship Id="rId7" Type="http://schemas.openxmlformats.org/officeDocument/2006/relationships/image" Target="../media/image44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5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48.jp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5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4.jpe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6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gif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gif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gif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6F951-5B74-4C2D-B3E6-2C4D007406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98" y="133483"/>
            <a:ext cx="982689" cy="982689"/>
          </a:xfrm>
          <a:prstGeom prst="rect">
            <a:avLst/>
          </a:prstGeom>
        </p:spPr>
      </p:pic>
      <p:sp>
        <p:nvSpPr>
          <p:cNvPr id="11" name="Google Shape;487;p33">
            <a:extLst>
              <a:ext uri="{FF2B5EF4-FFF2-40B4-BE49-F238E27FC236}">
                <a16:creationId xmlns:a16="http://schemas.microsoft.com/office/drawing/2014/main" id="{F8023BE7-9BB2-42B9-921D-247EBE3C39F2}"/>
              </a:ext>
            </a:extLst>
          </p:cNvPr>
          <p:cNvSpPr txBox="1">
            <a:spLocks/>
          </p:cNvSpPr>
          <p:nvPr/>
        </p:nvSpPr>
        <p:spPr>
          <a:xfrm>
            <a:off x="1114187" y="24302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2022</a:t>
            </a:r>
          </a:p>
        </p:txBody>
      </p:sp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C27E769-F744-41E0-8B13-146ABDE463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51" y="3429000"/>
            <a:ext cx="3714294" cy="3714294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4EE3EF-18DD-4284-90BB-C344A948D9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3" y="3091991"/>
            <a:ext cx="3416933" cy="3416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DFA35-E62D-4A81-A21B-A03DEA1C1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269" y="1802575"/>
            <a:ext cx="7309738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 descr="4">
            <a:extLst>
              <a:ext uri="{FF2B5EF4-FFF2-40B4-BE49-F238E27FC236}">
                <a16:creationId xmlns:a16="http://schemas.microsoft.com/office/drawing/2014/main" id="{A7611805-3D8F-4D5B-B0D8-E1AAC778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pic>
        <p:nvPicPr>
          <p:cNvPr id="22" name="Google Shape;106;p5">
            <a:extLst>
              <a:ext uri="{FF2B5EF4-FFF2-40B4-BE49-F238E27FC236}">
                <a16:creationId xmlns:a16="http://schemas.microsoft.com/office/drawing/2014/main" id="{24D9D96D-E22A-4005-A0C7-63506B7FC3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016" y="1743833"/>
            <a:ext cx="9400766" cy="504562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01F107-57D5-4A11-A459-EF8636184214}"/>
              </a:ext>
            </a:extLst>
          </p:cNvPr>
          <p:cNvSpPr/>
          <p:nvPr/>
        </p:nvSpPr>
        <p:spPr>
          <a:xfrm>
            <a:off x="2382402" y="3304575"/>
            <a:ext cx="731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tập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2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600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43" name="组合 13">
            <a:extLst>
              <a:ext uri="{FF2B5EF4-FFF2-40B4-BE49-F238E27FC236}">
                <a16:creationId xmlns:a16="http://schemas.microsoft.com/office/drawing/2014/main" id="{74DB19FF-7155-471F-803F-09769304D145}"/>
              </a:ext>
            </a:extLst>
          </p:cNvPr>
          <p:cNvGrpSpPr/>
          <p:nvPr/>
        </p:nvGrpSpPr>
        <p:grpSpPr>
          <a:xfrm>
            <a:off x="2015046" y="-1494681"/>
            <a:ext cx="7814240" cy="4923680"/>
            <a:chOff x="3681955" y="4019550"/>
            <a:chExt cx="1977483" cy="1651000"/>
          </a:xfrm>
        </p:grpSpPr>
        <p:sp>
          <p:nvSpPr>
            <p:cNvPr id="44" name="MH_Other_7">
              <a:extLst>
                <a:ext uri="{FF2B5EF4-FFF2-40B4-BE49-F238E27FC236}">
                  <a16:creationId xmlns:a16="http://schemas.microsoft.com/office/drawing/2014/main" id="{54D6372A-1F8D-4EA5-99E7-117CE6E19895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687764" y="4019550"/>
              <a:ext cx="1946275" cy="1625600"/>
            </a:xfrm>
            <a:custGeom>
              <a:avLst/>
              <a:gdLst>
                <a:gd name="T0" fmla="*/ 191907 w 1946275"/>
                <a:gd name="T1" fmla="*/ 1457871 h 1625601"/>
                <a:gd name="T2" fmla="*/ 469563 w 1946275"/>
                <a:gd name="T3" fmla="*/ 1465183 h 1625601"/>
                <a:gd name="T4" fmla="*/ 15058 w 1946275"/>
                <a:gd name="T5" fmla="*/ 1387812 h 1625601"/>
                <a:gd name="T6" fmla="*/ 173883 w 1946275"/>
                <a:gd name="T7" fmla="*/ 916385 h 1625601"/>
                <a:gd name="T8" fmla="*/ 1845108 w 1946275"/>
                <a:gd name="T9" fmla="*/ 860670 h 1625601"/>
                <a:gd name="T10" fmla="*/ 87526 w 1946275"/>
                <a:gd name="T11" fmla="*/ 789985 h 1625601"/>
                <a:gd name="T12" fmla="*/ 496943 w 1946275"/>
                <a:gd name="T13" fmla="*/ 749914 h 1625601"/>
                <a:gd name="T14" fmla="*/ 36810 w 1946275"/>
                <a:gd name="T15" fmla="*/ 916385 h 1625601"/>
                <a:gd name="T16" fmla="*/ 173606 w 1946275"/>
                <a:gd name="T17" fmla="*/ 919957 h 1625601"/>
                <a:gd name="T18" fmla="*/ 196197 w 1946275"/>
                <a:gd name="T19" fmla="*/ 927101 h 1625601"/>
                <a:gd name="T20" fmla="*/ 25511 w 1946275"/>
                <a:gd name="T21" fmla="*/ 1199993 h 1625601"/>
                <a:gd name="T22" fmla="*/ 188045 w 1946275"/>
                <a:gd name="T23" fmla="*/ 1285522 h 1625601"/>
                <a:gd name="T24" fmla="*/ 165531 w 1946275"/>
                <a:gd name="T25" fmla="*/ 1297164 h 1625601"/>
                <a:gd name="T26" fmla="*/ 22174 w 1946275"/>
                <a:gd name="T27" fmla="*/ 1293294 h 1625601"/>
                <a:gd name="T28" fmla="*/ 266902 w 1946275"/>
                <a:gd name="T29" fmla="*/ 1451610 h 1625601"/>
                <a:gd name="T30" fmla="*/ 25181 w 1946275"/>
                <a:gd name="T31" fmla="*/ 1456015 h 1625601"/>
                <a:gd name="T32" fmla="*/ 97879 w 1946275"/>
                <a:gd name="T33" fmla="*/ 1587857 h 1625601"/>
                <a:gd name="T34" fmla="*/ 1065351 w 1946275"/>
                <a:gd name="T35" fmla="*/ 1582979 h 1625601"/>
                <a:gd name="T36" fmla="*/ 1796181 w 1946275"/>
                <a:gd name="T37" fmla="*/ 1601814 h 1625601"/>
                <a:gd name="T38" fmla="*/ 1660524 w 1946275"/>
                <a:gd name="T39" fmla="*/ 1531303 h 1625601"/>
                <a:gd name="T40" fmla="*/ 1705768 w 1946275"/>
                <a:gd name="T41" fmla="*/ 1519873 h 1625601"/>
                <a:gd name="T42" fmla="*/ 1920497 w 1946275"/>
                <a:gd name="T43" fmla="*/ 1387090 h 1625601"/>
                <a:gd name="T44" fmla="*/ 1855623 w 1946275"/>
                <a:gd name="T45" fmla="*/ 1074420 h 1625601"/>
                <a:gd name="T46" fmla="*/ 1921262 w 1946275"/>
                <a:gd name="T47" fmla="*/ 1060588 h 1625601"/>
                <a:gd name="T48" fmla="*/ 1928695 w 1946275"/>
                <a:gd name="T49" fmla="*/ 885826 h 1625601"/>
                <a:gd name="T50" fmla="*/ 1757675 w 1946275"/>
                <a:gd name="T51" fmla="*/ 863204 h 1625601"/>
                <a:gd name="T52" fmla="*/ 1851611 w 1946275"/>
                <a:gd name="T53" fmla="*/ 861319 h 1625601"/>
                <a:gd name="T54" fmla="*/ 1870984 w 1946275"/>
                <a:gd name="T55" fmla="*/ 791452 h 1625601"/>
                <a:gd name="T56" fmla="*/ 481354 w 1946275"/>
                <a:gd name="T57" fmla="*/ 557472 h 1625601"/>
                <a:gd name="T58" fmla="*/ 880878 w 1946275"/>
                <a:gd name="T59" fmla="*/ 237110 h 1625601"/>
                <a:gd name="T60" fmla="*/ 571812 w 1946275"/>
                <a:gd name="T61" fmla="*/ 504707 h 1625601"/>
                <a:gd name="T62" fmla="*/ 324814 w 1946275"/>
                <a:gd name="T63" fmla="*/ 722489 h 1625601"/>
                <a:gd name="T64" fmla="*/ 1633536 w 1946275"/>
                <a:gd name="T65" fmla="*/ 731838 h 1625601"/>
                <a:gd name="T66" fmla="*/ 1594095 w 1946275"/>
                <a:gd name="T67" fmla="*/ 654071 h 1625601"/>
                <a:gd name="T68" fmla="*/ 1203100 w 1946275"/>
                <a:gd name="T69" fmla="*/ 268599 h 1625601"/>
                <a:gd name="T70" fmla="*/ 1121958 w 1946275"/>
                <a:gd name="T71" fmla="*/ 206877 h 1625601"/>
                <a:gd name="T72" fmla="*/ 1101944 w 1946275"/>
                <a:gd name="T73" fmla="*/ 222017 h 1625601"/>
                <a:gd name="T74" fmla="*/ 1050119 w 1946275"/>
                <a:gd name="T75" fmla="*/ 241300 h 1625601"/>
                <a:gd name="T76" fmla="*/ 947737 w 1946275"/>
                <a:gd name="T77" fmla="*/ 218614 h 1625601"/>
                <a:gd name="T78" fmla="*/ 990116 w 1946275"/>
                <a:gd name="T79" fmla="*/ 18851 h 1625601"/>
                <a:gd name="T80" fmla="*/ 915113 w 1946275"/>
                <a:gd name="T81" fmla="*/ 135731 h 1625601"/>
                <a:gd name="T82" fmla="*/ 1050119 w 1946275"/>
                <a:gd name="T83" fmla="*/ 226219 h 1625601"/>
                <a:gd name="T84" fmla="*/ 1140124 w 1946275"/>
                <a:gd name="T85" fmla="*/ 158353 h 1625601"/>
                <a:gd name="T86" fmla="*/ 1102622 w 1946275"/>
                <a:gd name="T87" fmla="*/ 33933 h 1625601"/>
                <a:gd name="T88" fmla="*/ 1001367 w 1946275"/>
                <a:gd name="T89" fmla="*/ 0 h 1625601"/>
                <a:gd name="T90" fmla="*/ 1057620 w 1946275"/>
                <a:gd name="T91" fmla="*/ 3770 h 1625601"/>
                <a:gd name="T92" fmla="*/ 1158875 w 1946275"/>
                <a:gd name="T93" fmla="*/ 116523 h 1625601"/>
                <a:gd name="T94" fmla="*/ 1150906 w 1946275"/>
                <a:gd name="T95" fmla="*/ 176733 h 1625601"/>
                <a:gd name="T96" fmla="*/ 1303963 w 1946275"/>
                <a:gd name="T97" fmla="*/ 336937 h 1625601"/>
                <a:gd name="T98" fmla="*/ 1596594 w 1946275"/>
                <a:gd name="T99" fmla="*/ 629079 h 1625601"/>
                <a:gd name="T100" fmla="*/ 1829574 w 1946275"/>
                <a:gd name="T101" fmla="*/ 761256 h 1625601"/>
                <a:gd name="T102" fmla="*/ 1938746 w 1946275"/>
                <a:gd name="T103" fmla="*/ 1357617 h 1625601"/>
                <a:gd name="T104" fmla="*/ 1924447 w 1946275"/>
                <a:gd name="T105" fmla="*/ 1535113 h 1625601"/>
                <a:gd name="T106" fmla="*/ 1050311 w 1946275"/>
                <a:gd name="T107" fmla="*/ 1602955 h 1625601"/>
                <a:gd name="T108" fmla="*/ 15058 w 1946275"/>
                <a:gd name="T109" fmla="*/ 1542564 h 1625601"/>
                <a:gd name="T110" fmla="*/ 33881 w 1946275"/>
                <a:gd name="T111" fmla="*/ 832971 h 1625601"/>
                <a:gd name="T112" fmla="*/ 402341 w 1946275"/>
                <a:gd name="T113" fmla="*/ 628030 h 1625601"/>
                <a:gd name="T114" fmla="*/ 646109 w 1946275"/>
                <a:gd name="T115" fmla="*/ 412941 h 1625601"/>
                <a:gd name="T116" fmla="*/ 911804 w 1946275"/>
                <a:gd name="T117" fmla="*/ 176495 h 1625601"/>
                <a:gd name="T118" fmla="*/ 937614 w 1946275"/>
                <a:gd name="T119" fmla="*/ 33933 h 1625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6275" h="1625601">
                  <a:moveTo>
                    <a:pt x="481437" y="1465536"/>
                  </a:moveTo>
                  <a:lnTo>
                    <a:pt x="487586" y="1465719"/>
                  </a:lnTo>
                  <a:cubicBezTo>
                    <a:pt x="494896" y="1465957"/>
                    <a:pt x="493351" y="1465957"/>
                    <a:pt x="486307" y="1465719"/>
                  </a:cubicBezTo>
                  <a:lnTo>
                    <a:pt x="481437" y="1465536"/>
                  </a:lnTo>
                  <a:close/>
                  <a:moveTo>
                    <a:pt x="191907" y="1457871"/>
                  </a:moveTo>
                  <a:lnTo>
                    <a:pt x="247607" y="1459230"/>
                  </a:lnTo>
                  <a:cubicBezTo>
                    <a:pt x="322435" y="1461135"/>
                    <a:pt x="396793" y="1463040"/>
                    <a:pt x="428795" y="1463040"/>
                  </a:cubicBezTo>
                  <a:cubicBezTo>
                    <a:pt x="444796" y="1463993"/>
                    <a:pt x="460327" y="1464707"/>
                    <a:pt x="472034" y="1465183"/>
                  </a:cubicBezTo>
                  <a:lnTo>
                    <a:pt x="481437" y="1465536"/>
                  </a:lnTo>
                  <a:lnTo>
                    <a:pt x="469563" y="1465183"/>
                  </a:lnTo>
                  <a:cubicBezTo>
                    <a:pt x="452562" y="1464707"/>
                    <a:pt x="425031" y="1463993"/>
                    <a:pt x="383616" y="1463040"/>
                  </a:cubicBezTo>
                  <a:cubicBezTo>
                    <a:pt x="217958" y="1459230"/>
                    <a:pt x="440090" y="1466850"/>
                    <a:pt x="225488" y="1459230"/>
                  </a:cubicBezTo>
                  <a:lnTo>
                    <a:pt x="191907" y="1457871"/>
                  </a:lnTo>
                  <a:close/>
                  <a:moveTo>
                    <a:pt x="15280" y="1374175"/>
                  </a:moveTo>
                  <a:lnTo>
                    <a:pt x="15058" y="1387812"/>
                  </a:lnTo>
                  <a:lnTo>
                    <a:pt x="15334" y="1396572"/>
                  </a:lnTo>
                  <a:lnTo>
                    <a:pt x="15280" y="1374175"/>
                  </a:lnTo>
                  <a:close/>
                  <a:moveTo>
                    <a:pt x="182607" y="914934"/>
                  </a:moveTo>
                  <a:cubicBezTo>
                    <a:pt x="183255" y="915046"/>
                    <a:pt x="182078" y="915492"/>
                    <a:pt x="177371" y="916385"/>
                  </a:cubicBezTo>
                  <a:lnTo>
                    <a:pt x="173883" y="916385"/>
                  </a:lnTo>
                  <a:lnTo>
                    <a:pt x="176901" y="915492"/>
                  </a:lnTo>
                  <a:cubicBezTo>
                    <a:pt x="179489" y="915046"/>
                    <a:pt x="181960" y="914822"/>
                    <a:pt x="182607" y="914934"/>
                  </a:cubicBezTo>
                  <a:close/>
                  <a:moveTo>
                    <a:pt x="1830701" y="858668"/>
                  </a:moveTo>
                  <a:cubicBezTo>
                    <a:pt x="1832316" y="858727"/>
                    <a:pt x="1835561" y="858962"/>
                    <a:pt x="1840754" y="859434"/>
                  </a:cubicBezTo>
                  <a:lnTo>
                    <a:pt x="1845108" y="860670"/>
                  </a:lnTo>
                  <a:lnTo>
                    <a:pt x="1838032" y="859964"/>
                  </a:lnTo>
                  <a:cubicBezTo>
                    <a:pt x="1830760" y="859139"/>
                    <a:pt x="1827470" y="858550"/>
                    <a:pt x="1830701" y="858668"/>
                  </a:cubicBezTo>
                  <a:close/>
                  <a:moveTo>
                    <a:pt x="101185" y="780313"/>
                  </a:moveTo>
                  <a:lnTo>
                    <a:pt x="93644" y="784375"/>
                  </a:lnTo>
                  <a:lnTo>
                    <a:pt x="87526" y="789985"/>
                  </a:lnTo>
                  <a:lnTo>
                    <a:pt x="101185" y="780313"/>
                  </a:lnTo>
                  <a:close/>
                  <a:moveTo>
                    <a:pt x="1202371" y="731945"/>
                  </a:moveTo>
                  <a:lnTo>
                    <a:pt x="1190955" y="732938"/>
                  </a:lnTo>
                  <a:cubicBezTo>
                    <a:pt x="1133591" y="737654"/>
                    <a:pt x="1061181" y="742369"/>
                    <a:pt x="1000995" y="742369"/>
                  </a:cubicBezTo>
                  <a:cubicBezTo>
                    <a:pt x="876863" y="742369"/>
                    <a:pt x="609791" y="746141"/>
                    <a:pt x="496943" y="749914"/>
                  </a:cubicBezTo>
                  <a:cubicBezTo>
                    <a:pt x="459327" y="749914"/>
                    <a:pt x="417950" y="749914"/>
                    <a:pt x="380334" y="749914"/>
                  </a:cubicBezTo>
                  <a:cubicBezTo>
                    <a:pt x="308864" y="749914"/>
                    <a:pt x="241155" y="749914"/>
                    <a:pt x="196016" y="757458"/>
                  </a:cubicBezTo>
                  <a:cubicBezTo>
                    <a:pt x="162162" y="765003"/>
                    <a:pt x="83169" y="791409"/>
                    <a:pt x="53076" y="847993"/>
                  </a:cubicBezTo>
                  <a:cubicBezTo>
                    <a:pt x="45553" y="863082"/>
                    <a:pt x="40851" y="881000"/>
                    <a:pt x="37912" y="900864"/>
                  </a:cubicBezTo>
                  <a:lnTo>
                    <a:pt x="36810" y="916385"/>
                  </a:lnTo>
                  <a:lnTo>
                    <a:pt x="87006" y="916385"/>
                  </a:lnTo>
                  <a:cubicBezTo>
                    <a:pt x="109597" y="916385"/>
                    <a:pt x="127482" y="916385"/>
                    <a:pt x="142072" y="916385"/>
                  </a:cubicBezTo>
                  <a:lnTo>
                    <a:pt x="173883" y="916385"/>
                  </a:lnTo>
                  <a:lnTo>
                    <a:pt x="170488" y="917390"/>
                  </a:lnTo>
                  <a:cubicBezTo>
                    <a:pt x="169370" y="918171"/>
                    <a:pt x="169841" y="919064"/>
                    <a:pt x="173606" y="919957"/>
                  </a:cubicBezTo>
                  <a:cubicBezTo>
                    <a:pt x="192432" y="919957"/>
                    <a:pt x="233850" y="923529"/>
                    <a:pt x="248911" y="923529"/>
                  </a:cubicBezTo>
                  <a:cubicBezTo>
                    <a:pt x="263972" y="923529"/>
                    <a:pt x="222554" y="923529"/>
                    <a:pt x="263972" y="927101"/>
                  </a:cubicBezTo>
                  <a:lnTo>
                    <a:pt x="211258" y="927101"/>
                  </a:lnTo>
                  <a:lnTo>
                    <a:pt x="200139" y="927101"/>
                  </a:lnTo>
                  <a:lnTo>
                    <a:pt x="196197" y="927101"/>
                  </a:lnTo>
                  <a:cubicBezTo>
                    <a:pt x="181372" y="927101"/>
                    <a:pt x="116278" y="924025"/>
                    <a:pt x="66893" y="923929"/>
                  </a:cubicBezTo>
                  <a:lnTo>
                    <a:pt x="36215" y="924754"/>
                  </a:lnTo>
                  <a:lnTo>
                    <a:pt x="33328" y="965405"/>
                  </a:lnTo>
                  <a:cubicBezTo>
                    <a:pt x="32387" y="1011144"/>
                    <a:pt x="34268" y="1061126"/>
                    <a:pt x="30507" y="1108280"/>
                  </a:cubicBezTo>
                  <a:cubicBezTo>
                    <a:pt x="28626" y="1132800"/>
                    <a:pt x="26980" y="1164864"/>
                    <a:pt x="25511" y="1199993"/>
                  </a:cubicBezTo>
                  <a:lnTo>
                    <a:pt x="23007" y="1270000"/>
                  </a:lnTo>
                  <a:lnTo>
                    <a:pt x="28574" y="1270000"/>
                  </a:lnTo>
                  <a:cubicBezTo>
                    <a:pt x="41706" y="1270000"/>
                    <a:pt x="60468" y="1270000"/>
                    <a:pt x="82981" y="1270000"/>
                  </a:cubicBezTo>
                  <a:cubicBezTo>
                    <a:pt x="131761" y="1270000"/>
                    <a:pt x="45459" y="1277761"/>
                    <a:pt x="90486" y="1281642"/>
                  </a:cubicBezTo>
                  <a:cubicBezTo>
                    <a:pt x="135513" y="1285522"/>
                    <a:pt x="173036" y="1281642"/>
                    <a:pt x="188045" y="1285522"/>
                  </a:cubicBezTo>
                  <a:cubicBezTo>
                    <a:pt x="203054" y="1293283"/>
                    <a:pt x="116752" y="1281642"/>
                    <a:pt x="188045" y="1293283"/>
                  </a:cubicBezTo>
                  <a:cubicBezTo>
                    <a:pt x="238701" y="1302015"/>
                    <a:pt x="177492" y="1299832"/>
                    <a:pt x="161134" y="1298195"/>
                  </a:cubicBezTo>
                  <a:lnTo>
                    <a:pt x="164157" y="1297486"/>
                  </a:lnTo>
                  <a:lnTo>
                    <a:pt x="167759" y="1297710"/>
                  </a:lnTo>
                  <a:cubicBezTo>
                    <a:pt x="174678" y="1298134"/>
                    <a:pt x="175850" y="1298134"/>
                    <a:pt x="165531" y="1297164"/>
                  </a:cubicBezTo>
                  <a:lnTo>
                    <a:pt x="164157" y="1297486"/>
                  </a:lnTo>
                  <a:lnTo>
                    <a:pt x="135513" y="1295709"/>
                  </a:lnTo>
                  <a:cubicBezTo>
                    <a:pt x="110185" y="1294254"/>
                    <a:pt x="84857" y="1293284"/>
                    <a:pt x="105495" y="1297164"/>
                  </a:cubicBezTo>
                  <a:cubicBezTo>
                    <a:pt x="136451" y="1302985"/>
                    <a:pt x="97756" y="1295709"/>
                    <a:pt x="55895" y="1293344"/>
                  </a:cubicBezTo>
                  <a:lnTo>
                    <a:pt x="22174" y="1293294"/>
                  </a:lnTo>
                  <a:lnTo>
                    <a:pt x="21573" y="1310097"/>
                  </a:lnTo>
                  <a:cubicBezTo>
                    <a:pt x="20397" y="1346876"/>
                    <a:pt x="19339" y="1382242"/>
                    <a:pt x="18340" y="1411712"/>
                  </a:cubicBezTo>
                  <a:lnTo>
                    <a:pt x="16995" y="1447805"/>
                  </a:lnTo>
                  <a:lnTo>
                    <a:pt x="20343" y="1447808"/>
                  </a:lnTo>
                  <a:cubicBezTo>
                    <a:pt x="62654" y="1447860"/>
                    <a:pt x="233959" y="1448276"/>
                    <a:pt x="266902" y="1451610"/>
                  </a:cubicBezTo>
                  <a:cubicBezTo>
                    <a:pt x="299846" y="1454944"/>
                    <a:pt x="79125" y="1452444"/>
                    <a:pt x="167197" y="1456871"/>
                  </a:cubicBezTo>
                  <a:lnTo>
                    <a:pt x="191907" y="1457871"/>
                  </a:lnTo>
                  <a:lnTo>
                    <a:pt x="140247" y="1456611"/>
                  </a:lnTo>
                  <a:cubicBezTo>
                    <a:pt x="107833" y="1455896"/>
                    <a:pt x="80537" y="1455420"/>
                    <a:pt x="63595" y="1455420"/>
                  </a:cubicBezTo>
                  <a:cubicBezTo>
                    <a:pt x="45711" y="1455420"/>
                    <a:pt x="33475" y="1455658"/>
                    <a:pt x="25181" y="1456015"/>
                  </a:cubicBezTo>
                  <a:lnTo>
                    <a:pt x="17229" y="1456721"/>
                  </a:lnTo>
                  <a:lnTo>
                    <a:pt x="17882" y="1477455"/>
                  </a:lnTo>
                  <a:cubicBezTo>
                    <a:pt x="19764" y="1502932"/>
                    <a:pt x="22588" y="1523692"/>
                    <a:pt x="26352" y="1538789"/>
                  </a:cubicBezTo>
                  <a:cubicBezTo>
                    <a:pt x="30117" y="1550113"/>
                    <a:pt x="37646" y="1561436"/>
                    <a:pt x="48939" y="1568985"/>
                  </a:cubicBezTo>
                  <a:cubicBezTo>
                    <a:pt x="60233" y="1576534"/>
                    <a:pt x="75291" y="1584082"/>
                    <a:pt x="97879" y="1587857"/>
                  </a:cubicBezTo>
                  <a:cubicBezTo>
                    <a:pt x="143053" y="1599180"/>
                    <a:pt x="210815" y="1602955"/>
                    <a:pt x="319987" y="1602955"/>
                  </a:cubicBezTo>
                  <a:cubicBezTo>
                    <a:pt x="376456" y="1602955"/>
                    <a:pt x="443277" y="1602011"/>
                    <a:pt x="521862" y="1600124"/>
                  </a:cubicBezTo>
                  <a:lnTo>
                    <a:pt x="555677" y="1599181"/>
                  </a:lnTo>
                  <a:lnTo>
                    <a:pt x="620458" y="1594516"/>
                  </a:lnTo>
                  <a:cubicBezTo>
                    <a:pt x="843265" y="1580095"/>
                    <a:pt x="973055" y="1582979"/>
                    <a:pt x="1065351" y="1582979"/>
                  </a:cubicBezTo>
                  <a:cubicBezTo>
                    <a:pt x="1110557" y="1582979"/>
                    <a:pt x="1148229" y="1582979"/>
                    <a:pt x="1178366" y="1582979"/>
                  </a:cubicBezTo>
                  <a:cubicBezTo>
                    <a:pt x="1238641" y="1579212"/>
                    <a:pt x="1306449" y="1582979"/>
                    <a:pt x="1366724" y="1590513"/>
                  </a:cubicBezTo>
                  <a:cubicBezTo>
                    <a:pt x="1426999" y="1594280"/>
                    <a:pt x="1479739" y="1601814"/>
                    <a:pt x="1509876" y="1598047"/>
                  </a:cubicBezTo>
                  <a:cubicBezTo>
                    <a:pt x="1543781" y="1594280"/>
                    <a:pt x="1588987" y="1598047"/>
                    <a:pt x="1637960" y="1601814"/>
                  </a:cubicBezTo>
                  <a:cubicBezTo>
                    <a:pt x="1698235" y="1605581"/>
                    <a:pt x="1758509" y="1609349"/>
                    <a:pt x="1796181" y="1601814"/>
                  </a:cubicBezTo>
                  <a:cubicBezTo>
                    <a:pt x="1847037" y="1590513"/>
                    <a:pt x="1883061" y="1581331"/>
                    <a:pt x="1901073" y="1544072"/>
                  </a:cubicBezTo>
                  <a:lnTo>
                    <a:pt x="1903834" y="1532986"/>
                  </a:lnTo>
                  <a:lnTo>
                    <a:pt x="1877730" y="1530291"/>
                  </a:lnTo>
                  <a:cubicBezTo>
                    <a:pt x="1811809" y="1528684"/>
                    <a:pt x="1702941" y="1535113"/>
                    <a:pt x="1683146" y="1535113"/>
                  </a:cubicBezTo>
                  <a:cubicBezTo>
                    <a:pt x="1656754" y="1535113"/>
                    <a:pt x="1720849" y="1531303"/>
                    <a:pt x="1660524" y="1531303"/>
                  </a:cubicBezTo>
                  <a:cubicBezTo>
                    <a:pt x="1603969" y="1531303"/>
                    <a:pt x="1539874" y="1535113"/>
                    <a:pt x="1592658" y="1531303"/>
                  </a:cubicBezTo>
                  <a:cubicBezTo>
                    <a:pt x="1645443" y="1527493"/>
                    <a:pt x="1592658" y="1527493"/>
                    <a:pt x="1611510" y="1527493"/>
                  </a:cubicBezTo>
                  <a:cubicBezTo>
                    <a:pt x="1626592" y="1527493"/>
                    <a:pt x="1686917" y="1523683"/>
                    <a:pt x="1709539" y="1523683"/>
                  </a:cubicBezTo>
                  <a:cubicBezTo>
                    <a:pt x="1726505" y="1523683"/>
                    <a:pt x="1703176" y="1519397"/>
                    <a:pt x="1699995" y="1518861"/>
                  </a:cubicBezTo>
                  <a:cubicBezTo>
                    <a:pt x="1698935" y="1518683"/>
                    <a:pt x="1700113" y="1518921"/>
                    <a:pt x="1705768" y="1519873"/>
                  </a:cubicBezTo>
                  <a:cubicBezTo>
                    <a:pt x="1728390" y="1519873"/>
                    <a:pt x="1762323" y="1519873"/>
                    <a:pt x="1822648" y="1519873"/>
                  </a:cubicBezTo>
                  <a:cubicBezTo>
                    <a:pt x="1852811" y="1519873"/>
                    <a:pt x="1880146" y="1519873"/>
                    <a:pt x="1899940" y="1519873"/>
                  </a:cubicBezTo>
                  <a:lnTo>
                    <a:pt x="1907100" y="1519873"/>
                  </a:lnTo>
                  <a:lnTo>
                    <a:pt x="1912963" y="1496336"/>
                  </a:lnTo>
                  <a:cubicBezTo>
                    <a:pt x="1916730" y="1436062"/>
                    <a:pt x="1924264" y="1451130"/>
                    <a:pt x="1920497" y="1387090"/>
                  </a:cubicBezTo>
                  <a:cubicBezTo>
                    <a:pt x="1920497" y="1319282"/>
                    <a:pt x="1912963" y="1187434"/>
                    <a:pt x="1916730" y="1119626"/>
                  </a:cubicBezTo>
                  <a:lnTo>
                    <a:pt x="1919333" y="1085717"/>
                  </a:lnTo>
                  <a:lnTo>
                    <a:pt x="1893394" y="1085374"/>
                  </a:lnTo>
                  <a:cubicBezTo>
                    <a:pt x="1869787" y="1084898"/>
                    <a:pt x="1844291" y="1083945"/>
                    <a:pt x="1836737" y="1082040"/>
                  </a:cubicBezTo>
                  <a:cubicBezTo>
                    <a:pt x="1821628" y="1074420"/>
                    <a:pt x="1938720" y="1082040"/>
                    <a:pt x="1855623" y="1074420"/>
                  </a:cubicBezTo>
                  <a:cubicBezTo>
                    <a:pt x="1768748" y="1066800"/>
                    <a:pt x="1855623" y="1074420"/>
                    <a:pt x="1791411" y="1070610"/>
                  </a:cubicBezTo>
                  <a:cubicBezTo>
                    <a:pt x="1727199" y="1066800"/>
                    <a:pt x="1749862" y="1066800"/>
                    <a:pt x="1772525" y="1066800"/>
                  </a:cubicBezTo>
                  <a:cubicBezTo>
                    <a:pt x="1798965" y="1066800"/>
                    <a:pt x="1889617" y="1074420"/>
                    <a:pt x="1919834" y="1078230"/>
                  </a:cubicBezTo>
                  <a:lnTo>
                    <a:pt x="1919909" y="1078224"/>
                  </a:lnTo>
                  <a:lnTo>
                    <a:pt x="1921262" y="1060588"/>
                  </a:lnTo>
                  <a:cubicBezTo>
                    <a:pt x="1922719" y="1045093"/>
                    <a:pt x="1924342" y="1029499"/>
                    <a:pt x="1925956" y="1014823"/>
                  </a:cubicBezTo>
                  <a:lnTo>
                    <a:pt x="1930315" y="977039"/>
                  </a:lnTo>
                  <a:lnTo>
                    <a:pt x="1931217" y="938655"/>
                  </a:lnTo>
                  <a:cubicBezTo>
                    <a:pt x="1931217" y="919783"/>
                    <a:pt x="1930276" y="902798"/>
                    <a:pt x="1928864" y="887228"/>
                  </a:cubicBezTo>
                  <a:lnTo>
                    <a:pt x="1928695" y="885826"/>
                  </a:lnTo>
                  <a:lnTo>
                    <a:pt x="1914393" y="885826"/>
                  </a:lnTo>
                  <a:cubicBezTo>
                    <a:pt x="1901176" y="885826"/>
                    <a:pt x="1882294" y="885826"/>
                    <a:pt x="1859636" y="885826"/>
                  </a:cubicBezTo>
                  <a:cubicBezTo>
                    <a:pt x="1814320" y="885826"/>
                    <a:pt x="1901175" y="878285"/>
                    <a:pt x="1855859" y="874515"/>
                  </a:cubicBezTo>
                  <a:cubicBezTo>
                    <a:pt x="1806767" y="874515"/>
                    <a:pt x="1772780" y="874515"/>
                    <a:pt x="1757675" y="870745"/>
                  </a:cubicBezTo>
                  <a:cubicBezTo>
                    <a:pt x="1742569" y="866974"/>
                    <a:pt x="1829425" y="874515"/>
                    <a:pt x="1757675" y="863204"/>
                  </a:cubicBezTo>
                  <a:cubicBezTo>
                    <a:pt x="1721800" y="859434"/>
                    <a:pt x="1737849" y="858491"/>
                    <a:pt x="1757675" y="858491"/>
                  </a:cubicBezTo>
                  <a:cubicBezTo>
                    <a:pt x="1777500" y="858491"/>
                    <a:pt x="1801103" y="859434"/>
                    <a:pt x="1780333" y="859434"/>
                  </a:cubicBezTo>
                  <a:cubicBezTo>
                    <a:pt x="1743985" y="859434"/>
                    <a:pt x="1849310" y="865207"/>
                    <a:pt x="1848380" y="861599"/>
                  </a:cubicBezTo>
                  <a:lnTo>
                    <a:pt x="1845108" y="860670"/>
                  </a:lnTo>
                  <a:lnTo>
                    <a:pt x="1851611" y="861319"/>
                  </a:lnTo>
                  <a:cubicBezTo>
                    <a:pt x="1862232" y="862262"/>
                    <a:pt x="1875567" y="863204"/>
                    <a:pt x="1889080" y="863675"/>
                  </a:cubicBezTo>
                  <a:lnTo>
                    <a:pt x="1925970" y="863224"/>
                  </a:lnTo>
                  <a:lnTo>
                    <a:pt x="1923688" y="844294"/>
                  </a:lnTo>
                  <a:cubicBezTo>
                    <a:pt x="1923688" y="832971"/>
                    <a:pt x="1916159" y="825422"/>
                    <a:pt x="1908630" y="817873"/>
                  </a:cubicBezTo>
                  <a:cubicBezTo>
                    <a:pt x="1901101" y="806549"/>
                    <a:pt x="1889807" y="799001"/>
                    <a:pt x="1870984" y="791452"/>
                  </a:cubicBezTo>
                  <a:cubicBezTo>
                    <a:pt x="1837103" y="776354"/>
                    <a:pt x="1788164" y="765031"/>
                    <a:pt x="1716637" y="757482"/>
                  </a:cubicBezTo>
                  <a:cubicBezTo>
                    <a:pt x="1609347" y="743328"/>
                    <a:pt x="1459707" y="735543"/>
                    <a:pt x="1258185" y="732536"/>
                  </a:cubicBezTo>
                  <a:lnTo>
                    <a:pt x="1202371" y="731945"/>
                  </a:lnTo>
                  <a:close/>
                  <a:moveTo>
                    <a:pt x="484353" y="555667"/>
                  </a:moveTo>
                  <a:lnTo>
                    <a:pt x="481354" y="557472"/>
                  </a:lnTo>
                  <a:lnTo>
                    <a:pt x="475083" y="563846"/>
                  </a:lnTo>
                  <a:lnTo>
                    <a:pt x="484353" y="555667"/>
                  </a:lnTo>
                  <a:close/>
                  <a:moveTo>
                    <a:pt x="920312" y="191891"/>
                  </a:moveTo>
                  <a:lnTo>
                    <a:pt x="895454" y="213713"/>
                  </a:lnTo>
                  <a:lnTo>
                    <a:pt x="880878" y="237110"/>
                  </a:lnTo>
                  <a:cubicBezTo>
                    <a:pt x="869571" y="255955"/>
                    <a:pt x="846956" y="274800"/>
                    <a:pt x="820573" y="289876"/>
                  </a:cubicBezTo>
                  <a:lnTo>
                    <a:pt x="774815" y="319617"/>
                  </a:lnTo>
                  <a:lnTo>
                    <a:pt x="653303" y="426288"/>
                  </a:lnTo>
                  <a:lnTo>
                    <a:pt x="643425" y="440634"/>
                  </a:lnTo>
                  <a:cubicBezTo>
                    <a:pt x="628348" y="467017"/>
                    <a:pt x="601965" y="485862"/>
                    <a:pt x="571812" y="504707"/>
                  </a:cubicBezTo>
                  <a:lnTo>
                    <a:pt x="549774" y="517173"/>
                  </a:lnTo>
                  <a:lnTo>
                    <a:pt x="415727" y="634848"/>
                  </a:lnTo>
                  <a:lnTo>
                    <a:pt x="398433" y="659234"/>
                  </a:lnTo>
                  <a:cubicBezTo>
                    <a:pt x="383357" y="681848"/>
                    <a:pt x="362627" y="698809"/>
                    <a:pt x="345666" y="710116"/>
                  </a:cubicBezTo>
                  <a:lnTo>
                    <a:pt x="324814" y="722489"/>
                  </a:lnTo>
                  <a:lnTo>
                    <a:pt x="468334" y="720740"/>
                  </a:lnTo>
                  <a:cubicBezTo>
                    <a:pt x="686090" y="718086"/>
                    <a:pt x="875259" y="715963"/>
                    <a:pt x="1039017" y="715963"/>
                  </a:cubicBezTo>
                  <a:cubicBezTo>
                    <a:pt x="1233127" y="715963"/>
                    <a:pt x="1390841" y="718451"/>
                    <a:pt x="1516813" y="724593"/>
                  </a:cubicBezTo>
                  <a:lnTo>
                    <a:pt x="1629894" y="731838"/>
                  </a:lnTo>
                  <a:lnTo>
                    <a:pt x="1633536" y="731838"/>
                  </a:lnTo>
                  <a:lnTo>
                    <a:pt x="1635618" y="732324"/>
                  </a:lnTo>
                  <a:lnTo>
                    <a:pt x="1667118" y="735498"/>
                  </a:lnTo>
                  <a:lnTo>
                    <a:pt x="1658225" y="729607"/>
                  </a:lnTo>
                  <a:cubicBezTo>
                    <a:pt x="1649286" y="722527"/>
                    <a:pt x="1639877" y="714032"/>
                    <a:pt x="1630467" y="704593"/>
                  </a:cubicBezTo>
                  <a:lnTo>
                    <a:pt x="1594095" y="654071"/>
                  </a:lnTo>
                  <a:lnTo>
                    <a:pt x="1458600" y="520490"/>
                  </a:lnTo>
                  <a:lnTo>
                    <a:pt x="1446044" y="512033"/>
                  </a:lnTo>
                  <a:cubicBezTo>
                    <a:pt x="1412170" y="489379"/>
                    <a:pt x="1363242" y="459174"/>
                    <a:pt x="1318077" y="387436"/>
                  </a:cubicBezTo>
                  <a:lnTo>
                    <a:pt x="1309221" y="373221"/>
                  </a:lnTo>
                  <a:lnTo>
                    <a:pt x="1203100" y="268599"/>
                  </a:lnTo>
                  <a:lnTo>
                    <a:pt x="1165175" y="242073"/>
                  </a:lnTo>
                  <a:lnTo>
                    <a:pt x="1128373" y="201503"/>
                  </a:lnTo>
                  <a:lnTo>
                    <a:pt x="1127479" y="202252"/>
                  </a:lnTo>
                  <a:lnTo>
                    <a:pt x="1128713" y="203490"/>
                  </a:lnTo>
                  <a:lnTo>
                    <a:pt x="1121958" y="206877"/>
                  </a:lnTo>
                  <a:lnTo>
                    <a:pt x="1121373" y="207367"/>
                  </a:lnTo>
                  <a:lnTo>
                    <a:pt x="1120178" y="208269"/>
                  </a:lnTo>
                  <a:lnTo>
                    <a:pt x="1117402" y="211052"/>
                  </a:lnTo>
                  <a:lnTo>
                    <a:pt x="1117009" y="210658"/>
                  </a:lnTo>
                  <a:lnTo>
                    <a:pt x="1101944" y="222017"/>
                  </a:lnTo>
                  <a:lnTo>
                    <a:pt x="1102320" y="222395"/>
                  </a:lnTo>
                  <a:lnTo>
                    <a:pt x="1094570" y="227578"/>
                  </a:lnTo>
                  <a:lnTo>
                    <a:pt x="1091371" y="229989"/>
                  </a:lnTo>
                  <a:cubicBezTo>
                    <a:pt x="1083871" y="233760"/>
                    <a:pt x="1072620" y="237530"/>
                    <a:pt x="1057620" y="237530"/>
                  </a:cubicBezTo>
                  <a:cubicBezTo>
                    <a:pt x="1057620" y="241300"/>
                    <a:pt x="1053869" y="241300"/>
                    <a:pt x="1050119" y="241300"/>
                  </a:cubicBezTo>
                  <a:lnTo>
                    <a:pt x="1049616" y="241261"/>
                  </a:lnTo>
                  <a:lnTo>
                    <a:pt x="1049536" y="241301"/>
                  </a:lnTo>
                  <a:cubicBezTo>
                    <a:pt x="1034455" y="241301"/>
                    <a:pt x="1015603" y="237520"/>
                    <a:pt x="1000522" y="237520"/>
                  </a:cubicBezTo>
                  <a:cubicBezTo>
                    <a:pt x="981670" y="233739"/>
                    <a:pt x="970359" y="229958"/>
                    <a:pt x="955278" y="222395"/>
                  </a:cubicBezTo>
                  <a:cubicBezTo>
                    <a:pt x="951508" y="218614"/>
                    <a:pt x="951508" y="218614"/>
                    <a:pt x="947737" y="218614"/>
                  </a:cubicBezTo>
                  <a:lnTo>
                    <a:pt x="955384" y="221682"/>
                  </a:lnTo>
                  <a:lnTo>
                    <a:pt x="922613" y="196056"/>
                  </a:lnTo>
                  <a:lnTo>
                    <a:pt x="920312" y="191891"/>
                  </a:lnTo>
                  <a:close/>
                  <a:moveTo>
                    <a:pt x="1001367" y="15081"/>
                  </a:moveTo>
                  <a:cubicBezTo>
                    <a:pt x="997617" y="15081"/>
                    <a:pt x="993866" y="15081"/>
                    <a:pt x="990116" y="18851"/>
                  </a:cubicBezTo>
                  <a:cubicBezTo>
                    <a:pt x="975116" y="22622"/>
                    <a:pt x="963865" y="26392"/>
                    <a:pt x="956365" y="33933"/>
                  </a:cubicBezTo>
                  <a:cubicBezTo>
                    <a:pt x="952614" y="33933"/>
                    <a:pt x="952614" y="37703"/>
                    <a:pt x="948864" y="41473"/>
                  </a:cubicBezTo>
                  <a:cubicBezTo>
                    <a:pt x="945114" y="49014"/>
                    <a:pt x="941364" y="52784"/>
                    <a:pt x="937614" y="56555"/>
                  </a:cubicBezTo>
                  <a:cubicBezTo>
                    <a:pt x="933863" y="67865"/>
                    <a:pt x="930113" y="75406"/>
                    <a:pt x="926363" y="86717"/>
                  </a:cubicBezTo>
                  <a:cubicBezTo>
                    <a:pt x="918863" y="101798"/>
                    <a:pt x="915113" y="116880"/>
                    <a:pt x="915113" y="135731"/>
                  </a:cubicBezTo>
                  <a:cubicBezTo>
                    <a:pt x="915113" y="143272"/>
                    <a:pt x="918863" y="150812"/>
                    <a:pt x="918863" y="158353"/>
                  </a:cubicBezTo>
                  <a:cubicBezTo>
                    <a:pt x="918863" y="169664"/>
                    <a:pt x="926363" y="180975"/>
                    <a:pt x="933863" y="188516"/>
                  </a:cubicBezTo>
                  <a:cubicBezTo>
                    <a:pt x="941364" y="196056"/>
                    <a:pt x="952614" y="203597"/>
                    <a:pt x="963865" y="207367"/>
                  </a:cubicBezTo>
                  <a:cubicBezTo>
                    <a:pt x="978866" y="214908"/>
                    <a:pt x="986366" y="218678"/>
                    <a:pt x="1005117" y="222449"/>
                  </a:cubicBezTo>
                  <a:cubicBezTo>
                    <a:pt x="1020118" y="222449"/>
                    <a:pt x="1035119" y="226219"/>
                    <a:pt x="1050119" y="226219"/>
                  </a:cubicBezTo>
                  <a:cubicBezTo>
                    <a:pt x="1053869" y="226219"/>
                    <a:pt x="1053869" y="226219"/>
                    <a:pt x="1057620" y="222449"/>
                  </a:cubicBezTo>
                  <a:cubicBezTo>
                    <a:pt x="1068870" y="222449"/>
                    <a:pt x="1076371" y="218678"/>
                    <a:pt x="1087621" y="214908"/>
                  </a:cubicBezTo>
                  <a:cubicBezTo>
                    <a:pt x="1095122" y="211138"/>
                    <a:pt x="1102622" y="203597"/>
                    <a:pt x="1110122" y="196056"/>
                  </a:cubicBezTo>
                  <a:cubicBezTo>
                    <a:pt x="1117623" y="192286"/>
                    <a:pt x="1125123" y="184745"/>
                    <a:pt x="1132624" y="180975"/>
                  </a:cubicBezTo>
                  <a:cubicBezTo>
                    <a:pt x="1136374" y="173434"/>
                    <a:pt x="1140124" y="165894"/>
                    <a:pt x="1140124" y="158353"/>
                  </a:cubicBezTo>
                  <a:cubicBezTo>
                    <a:pt x="1143874" y="147042"/>
                    <a:pt x="1143874" y="139501"/>
                    <a:pt x="1143874" y="128190"/>
                  </a:cubicBezTo>
                  <a:cubicBezTo>
                    <a:pt x="1143874" y="124420"/>
                    <a:pt x="1143874" y="120650"/>
                    <a:pt x="1143874" y="116880"/>
                  </a:cubicBezTo>
                  <a:cubicBezTo>
                    <a:pt x="1143874" y="101798"/>
                    <a:pt x="1143874" y="86717"/>
                    <a:pt x="1136374" y="71636"/>
                  </a:cubicBezTo>
                  <a:cubicBezTo>
                    <a:pt x="1128874" y="64095"/>
                    <a:pt x="1128874" y="52784"/>
                    <a:pt x="1121373" y="49014"/>
                  </a:cubicBezTo>
                  <a:cubicBezTo>
                    <a:pt x="1117623" y="41473"/>
                    <a:pt x="1113872" y="41473"/>
                    <a:pt x="1102622" y="33933"/>
                  </a:cubicBezTo>
                  <a:cubicBezTo>
                    <a:pt x="1087621" y="26392"/>
                    <a:pt x="1072620" y="15081"/>
                    <a:pt x="1057620" y="18851"/>
                  </a:cubicBezTo>
                  <a:cubicBezTo>
                    <a:pt x="1050119" y="18851"/>
                    <a:pt x="1046369" y="18851"/>
                    <a:pt x="1042619" y="18851"/>
                  </a:cubicBezTo>
                  <a:cubicBezTo>
                    <a:pt x="1035119" y="18851"/>
                    <a:pt x="1027618" y="18851"/>
                    <a:pt x="1016368" y="18851"/>
                  </a:cubicBezTo>
                  <a:cubicBezTo>
                    <a:pt x="1012617" y="18851"/>
                    <a:pt x="1005117" y="15081"/>
                    <a:pt x="1001367" y="15081"/>
                  </a:cubicBezTo>
                  <a:close/>
                  <a:moveTo>
                    <a:pt x="1001367" y="0"/>
                  </a:moveTo>
                  <a:cubicBezTo>
                    <a:pt x="1008867" y="0"/>
                    <a:pt x="1012617" y="3770"/>
                    <a:pt x="1016368" y="3770"/>
                  </a:cubicBezTo>
                  <a:cubicBezTo>
                    <a:pt x="1027618" y="3770"/>
                    <a:pt x="1035119" y="3770"/>
                    <a:pt x="1042619" y="3770"/>
                  </a:cubicBezTo>
                  <a:lnTo>
                    <a:pt x="1053869" y="3770"/>
                  </a:lnTo>
                  <a:cubicBezTo>
                    <a:pt x="1057620" y="11311"/>
                    <a:pt x="1057620" y="11311"/>
                    <a:pt x="1057620" y="11311"/>
                  </a:cubicBezTo>
                  <a:cubicBezTo>
                    <a:pt x="1057620" y="3770"/>
                    <a:pt x="1057620" y="3770"/>
                    <a:pt x="1057620" y="3770"/>
                  </a:cubicBezTo>
                  <a:cubicBezTo>
                    <a:pt x="1076371" y="3770"/>
                    <a:pt x="1095122" y="15081"/>
                    <a:pt x="1110122" y="22622"/>
                  </a:cubicBezTo>
                  <a:lnTo>
                    <a:pt x="1129207" y="33586"/>
                  </a:lnTo>
                  <a:lnTo>
                    <a:pt x="1136253" y="37119"/>
                  </a:lnTo>
                  <a:cubicBezTo>
                    <a:pt x="1140024" y="48462"/>
                    <a:pt x="1143794" y="56025"/>
                    <a:pt x="1147564" y="63587"/>
                  </a:cubicBezTo>
                  <a:cubicBezTo>
                    <a:pt x="1158875" y="82493"/>
                    <a:pt x="1158875" y="101398"/>
                    <a:pt x="1158875" y="116523"/>
                  </a:cubicBezTo>
                  <a:lnTo>
                    <a:pt x="1158875" y="116880"/>
                  </a:lnTo>
                  <a:lnTo>
                    <a:pt x="1158875" y="127867"/>
                  </a:lnTo>
                  <a:lnTo>
                    <a:pt x="1158875" y="128190"/>
                  </a:lnTo>
                  <a:cubicBezTo>
                    <a:pt x="1158875" y="139501"/>
                    <a:pt x="1158875" y="150812"/>
                    <a:pt x="1155125" y="162123"/>
                  </a:cubicBezTo>
                  <a:cubicBezTo>
                    <a:pt x="1155125" y="167779"/>
                    <a:pt x="1153250" y="172492"/>
                    <a:pt x="1150906" y="176733"/>
                  </a:cubicBezTo>
                  <a:lnTo>
                    <a:pt x="1144014" y="188281"/>
                  </a:lnTo>
                  <a:lnTo>
                    <a:pt x="1211007" y="254328"/>
                  </a:lnTo>
                  <a:lnTo>
                    <a:pt x="1223983" y="262839"/>
                  </a:lnTo>
                  <a:cubicBezTo>
                    <a:pt x="1246566" y="277941"/>
                    <a:pt x="1265384" y="289268"/>
                    <a:pt x="1280439" y="308147"/>
                  </a:cubicBezTo>
                  <a:cubicBezTo>
                    <a:pt x="1287967" y="315698"/>
                    <a:pt x="1295494" y="325137"/>
                    <a:pt x="1303963" y="336937"/>
                  </a:cubicBezTo>
                  <a:lnTo>
                    <a:pt x="1322531" y="364277"/>
                  </a:lnTo>
                  <a:lnTo>
                    <a:pt x="1456664" y="496514"/>
                  </a:lnTo>
                  <a:lnTo>
                    <a:pt x="1457335" y="496931"/>
                  </a:lnTo>
                  <a:cubicBezTo>
                    <a:pt x="1472390" y="512033"/>
                    <a:pt x="1498736" y="530912"/>
                    <a:pt x="1525083" y="553566"/>
                  </a:cubicBezTo>
                  <a:cubicBezTo>
                    <a:pt x="1555193" y="576220"/>
                    <a:pt x="1581539" y="602649"/>
                    <a:pt x="1596594" y="629079"/>
                  </a:cubicBezTo>
                  <a:lnTo>
                    <a:pt x="1605861" y="643604"/>
                  </a:lnTo>
                  <a:lnTo>
                    <a:pt x="1701800" y="738188"/>
                  </a:lnTo>
                  <a:lnTo>
                    <a:pt x="1701069" y="738919"/>
                  </a:lnTo>
                  <a:lnTo>
                    <a:pt x="1710285" y="739848"/>
                  </a:lnTo>
                  <a:cubicBezTo>
                    <a:pt x="1758048" y="745687"/>
                    <a:pt x="1797576" y="752764"/>
                    <a:pt x="1829574" y="761256"/>
                  </a:cubicBezTo>
                  <a:cubicBezTo>
                    <a:pt x="1870984" y="772580"/>
                    <a:pt x="1901101" y="787677"/>
                    <a:pt x="1919923" y="806549"/>
                  </a:cubicBezTo>
                  <a:cubicBezTo>
                    <a:pt x="1931217" y="817873"/>
                    <a:pt x="1934982" y="829196"/>
                    <a:pt x="1938746" y="840519"/>
                  </a:cubicBezTo>
                  <a:cubicBezTo>
                    <a:pt x="1942511" y="866940"/>
                    <a:pt x="1946275" y="900910"/>
                    <a:pt x="1946275" y="938655"/>
                  </a:cubicBezTo>
                  <a:cubicBezTo>
                    <a:pt x="1946275" y="1036790"/>
                    <a:pt x="1934982" y="1153797"/>
                    <a:pt x="1934982" y="1259481"/>
                  </a:cubicBezTo>
                  <a:cubicBezTo>
                    <a:pt x="1934982" y="1293451"/>
                    <a:pt x="1934982" y="1327421"/>
                    <a:pt x="1938746" y="1357617"/>
                  </a:cubicBezTo>
                  <a:cubicBezTo>
                    <a:pt x="1942511" y="1384038"/>
                    <a:pt x="1942511" y="1410459"/>
                    <a:pt x="1942511" y="1433105"/>
                  </a:cubicBezTo>
                  <a:cubicBezTo>
                    <a:pt x="1942511" y="1459526"/>
                    <a:pt x="1940629" y="1483116"/>
                    <a:pt x="1935923" y="1504348"/>
                  </a:cubicBezTo>
                  <a:lnTo>
                    <a:pt x="1929524" y="1519873"/>
                  </a:lnTo>
                  <a:lnTo>
                    <a:pt x="1931987" y="1519873"/>
                  </a:lnTo>
                  <a:lnTo>
                    <a:pt x="1924447" y="1535113"/>
                  </a:lnTo>
                  <a:lnTo>
                    <a:pt x="1923292" y="1534994"/>
                  </a:lnTo>
                  <a:lnTo>
                    <a:pt x="1912394" y="1561436"/>
                  </a:lnTo>
                  <a:cubicBezTo>
                    <a:pt x="1893571" y="1591631"/>
                    <a:pt x="1859690" y="1614278"/>
                    <a:pt x="1814516" y="1621827"/>
                  </a:cubicBezTo>
                  <a:cubicBezTo>
                    <a:pt x="1788164" y="1625601"/>
                    <a:pt x="1754283" y="1625601"/>
                    <a:pt x="1720402" y="1625601"/>
                  </a:cubicBezTo>
                  <a:cubicBezTo>
                    <a:pt x="1584878" y="1625601"/>
                    <a:pt x="1389121" y="1602955"/>
                    <a:pt x="1050311" y="1602955"/>
                  </a:cubicBezTo>
                  <a:cubicBezTo>
                    <a:pt x="975020" y="1602955"/>
                    <a:pt x="888435" y="1602955"/>
                    <a:pt x="794321" y="1606729"/>
                  </a:cubicBezTo>
                  <a:cubicBezTo>
                    <a:pt x="587271" y="1614278"/>
                    <a:pt x="432924" y="1618052"/>
                    <a:pt x="319987" y="1618052"/>
                  </a:cubicBezTo>
                  <a:cubicBezTo>
                    <a:pt x="240932" y="1618052"/>
                    <a:pt x="176934" y="1618052"/>
                    <a:pt x="131760" y="1610503"/>
                  </a:cubicBezTo>
                  <a:cubicBezTo>
                    <a:pt x="86585" y="1602955"/>
                    <a:pt x="60233" y="1595406"/>
                    <a:pt x="37646" y="1580308"/>
                  </a:cubicBezTo>
                  <a:cubicBezTo>
                    <a:pt x="26352" y="1568985"/>
                    <a:pt x="18823" y="1557661"/>
                    <a:pt x="15058" y="1542564"/>
                  </a:cubicBezTo>
                  <a:cubicBezTo>
                    <a:pt x="3765" y="1508594"/>
                    <a:pt x="0" y="1455752"/>
                    <a:pt x="0" y="1387812"/>
                  </a:cubicBezTo>
                  <a:cubicBezTo>
                    <a:pt x="0" y="1319872"/>
                    <a:pt x="3765" y="1233060"/>
                    <a:pt x="3765" y="1131151"/>
                  </a:cubicBezTo>
                  <a:cubicBezTo>
                    <a:pt x="3765" y="1085857"/>
                    <a:pt x="3765" y="1033015"/>
                    <a:pt x="0" y="976399"/>
                  </a:cubicBezTo>
                  <a:cubicBezTo>
                    <a:pt x="0" y="972624"/>
                    <a:pt x="0" y="968850"/>
                    <a:pt x="0" y="965076"/>
                  </a:cubicBezTo>
                  <a:cubicBezTo>
                    <a:pt x="0" y="908459"/>
                    <a:pt x="15058" y="866940"/>
                    <a:pt x="33881" y="832971"/>
                  </a:cubicBezTo>
                  <a:cubicBezTo>
                    <a:pt x="52704" y="799001"/>
                    <a:pt x="75291" y="776354"/>
                    <a:pt x="101643" y="757482"/>
                  </a:cubicBezTo>
                  <a:cubicBezTo>
                    <a:pt x="158111" y="727286"/>
                    <a:pt x="214580" y="723512"/>
                    <a:pt x="233403" y="723512"/>
                  </a:cubicBezTo>
                  <a:cubicBezTo>
                    <a:pt x="237167" y="723512"/>
                    <a:pt x="240932" y="723512"/>
                    <a:pt x="240932" y="723512"/>
                  </a:cubicBezTo>
                  <a:lnTo>
                    <a:pt x="294873" y="722855"/>
                  </a:lnTo>
                  <a:lnTo>
                    <a:pt x="402341" y="628030"/>
                  </a:lnTo>
                  <a:lnTo>
                    <a:pt x="421048" y="598931"/>
                  </a:lnTo>
                  <a:cubicBezTo>
                    <a:pt x="432355" y="583855"/>
                    <a:pt x="447432" y="568779"/>
                    <a:pt x="473815" y="546165"/>
                  </a:cubicBezTo>
                  <a:cubicBezTo>
                    <a:pt x="487007" y="536743"/>
                    <a:pt x="502084" y="528263"/>
                    <a:pt x="517631" y="519783"/>
                  </a:cubicBezTo>
                  <a:lnTo>
                    <a:pt x="538218" y="508138"/>
                  </a:lnTo>
                  <a:lnTo>
                    <a:pt x="646109" y="412941"/>
                  </a:lnTo>
                  <a:lnTo>
                    <a:pt x="654968" y="400177"/>
                  </a:lnTo>
                  <a:cubicBezTo>
                    <a:pt x="678289" y="370673"/>
                    <a:pt x="703731" y="350179"/>
                    <a:pt x="737652" y="327565"/>
                  </a:cubicBezTo>
                  <a:lnTo>
                    <a:pt x="757455" y="314694"/>
                  </a:lnTo>
                  <a:lnTo>
                    <a:pt x="904405" y="185032"/>
                  </a:lnTo>
                  <a:lnTo>
                    <a:pt x="911804" y="176495"/>
                  </a:lnTo>
                  <a:lnTo>
                    <a:pt x="903862" y="162123"/>
                  </a:lnTo>
                  <a:cubicBezTo>
                    <a:pt x="903862" y="150812"/>
                    <a:pt x="900112" y="143272"/>
                    <a:pt x="900112" y="135731"/>
                  </a:cubicBezTo>
                  <a:cubicBezTo>
                    <a:pt x="900112" y="116880"/>
                    <a:pt x="903862" y="98028"/>
                    <a:pt x="911362" y="82947"/>
                  </a:cubicBezTo>
                  <a:cubicBezTo>
                    <a:pt x="915113" y="71636"/>
                    <a:pt x="918863" y="60325"/>
                    <a:pt x="926363" y="49014"/>
                  </a:cubicBezTo>
                  <a:cubicBezTo>
                    <a:pt x="930113" y="41473"/>
                    <a:pt x="933863" y="37703"/>
                    <a:pt x="937614" y="33933"/>
                  </a:cubicBezTo>
                  <a:cubicBezTo>
                    <a:pt x="937614" y="30162"/>
                    <a:pt x="941364" y="26392"/>
                    <a:pt x="945114" y="22622"/>
                  </a:cubicBezTo>
                  <a:cubicBezTo>
                    <a:pt x="956365" y="11311"/>
                    <a:pt x="975116" y="7540"/>
                    <a:pt x="986366" y="3770"/>
                  </a:cubicBezTo>
                  <a:cubicBezTo>
                    <a:pt x="990116" y="0"/>
                    <a:pt x="997617" y="0"/>
                    <a:pt x="1001367" y="0"/>
                  </a:cubicBezTo>
                  <a:close/>
                </a:path>
              </a:pathLst>
            </a:custGeom>
            <a:solidFill>
              <a:srgbClr val="4F81BD"/>
            </a:solidFill>
            <a:ln w="9525">
              <a:solidFill>
                <a:srgbClr val="FD845B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7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45" name="MH_Other_8">
              <a:extLst>
                <a:ext uri="{FF2B5EF4-FFF2-40B4-BE49-F238E27FC236}">
                  <a16:creationId xmlns:a16="http://schemas.microsoft.com/office/drawing/2014/main" id="{5135C32D-7AB7-4E79-9281-467845521FCB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3729038" y="4230688"/>
              <a:ext cx="1930400" cy="1439862"/>
            </a:xfrm>
            <a:custGeom>
              <a:avLst/>
              <a:gdLst>
                <a:gd name="T0" fmla="*/ 1924272 w 1930133"/>
                <a:gd name="T1" fmla="*/ 671098 h 1439863"/>
                <a:gd name="T2" fmla="*/ 1788707 w 1930133"/>
                <a:gd name="T3" fmla="*/ 1432326 h 1439863"/>
                <a:gd name="T4" fmla="*/ 1442262 w 1930133"/>
                <a:gd name="T5" fmla="*/ 1432326 h 1439863"/>
                <a:gd name="T6" fmla="*/ 779500 w 1930133"/>
                <a:gd name="T7" fmla="*/ 1432326 h 1439863"/>
                <a:gd name="T8" fmla="*/ 0 w 1930133"/>
                <a:gd name="T9" fmla="*/ 1375799 h 1439863"/>
                <a:gd name="T10" fmla="*/ 90377 w 1930133"/>
                <a:gd name="T11" fmla="*/ 1398410 h 1439863"/>
                <a:gd name="T12" fmla="*/ 753140 w 1930133"/>
                <a:gd name="T13" fmla="*/ 1394642 h 1439863"/>
                <a:gd name="T14" fmla="*/ 1679501 w 1930133"/>
                <a:gd name="T15" fmla="*/ 1413484 h 1439863"/>
                <a:gd name="T16" fmla="*/ 1871552 w 1930133"/>
                <a:gd name="T17" fmla="*/ 1349420 h 1439863"/>
                <a:gd name="T18" fmla="*/ 1897912 w 1930133"/>
                <a:gd name="T19" fmla="*/ 1145923 h 1439863"/>
                <a:gd name="T20" fmla="*/ 1905443 w 1930133"/>
                <a:gd name="T21" fmla="*/ 727625 h 1439863"/>
                <a:gd name="T22" fmla="*/ 1084457 w 1930133"/>
                <a:gd name="T23" fmla="*/ 19050 h 1439863"/>
                <a:gd name="T24" fmla="*/ 1152297 w 1930133"/>
                <a:gd name="T25" fmla="*/ 71855 h 1439863"/>
                <a:gd name="T26" fmla="*/ 1246519 w 1930133"/>
                <a:gd name="T27" fmla="*/ 169922 h 1439863"/>
                <a:gd name="T28" fmla="*/ 1374661 w 1930133"/>
                <a:gd name="T29" fmla="*/ 294392 h 1439863"/>
                <a:gd name="T30" fmla="*/ 1442501 w 1930133"/>
                <a:gd name="T31" fmla="*/ 347197 h 1439863"/>
                <a:gd name="T32" fmla="*/ 1514110 w 1930133"/>
                <a:gd name="T33" fmla="*/ 430177 h 1439863"/>
                <a:gd name="T34" fmla="*/ 1597025 w 1930133"/>
                <a:gd name="T35" fmla="*/ 516928 h 1439863"/>
                <a:gd name="T36" fmla="*/ 1570643 w 1930133"/>
                <a:gd name="T37" fmla="*/ 520700 h 1439863"/>
                <a:gd name="T38" fmla="*/ 1502803 w 1930133"/>
                <a:gd name="T39" fmla="*/ 441492 h 1439863"/>
                <a:gd name="T40" fmla="*/ 1431194 w 1930133"/>
                <a:gd name="T41" fmla="*/ 358513 h 1439863"/>
                <a:gd name="T42" fmla="*/ 1363354 w 1930133"/>
                <a:gd name="T43" fmla="*/ 305707 h 1439863"/>
                <a:gd name="T44" fmla="*/ 1235212 w 1930133"/>
                <a:gd name="T45" fmla="*/ 177466 h 1439863"/>
                <a:gd name="T46" fmla="*/ 1144759 w 1930133"/>
                <a:gd name="T47" fmla="*/ 86943 h 1439863"/>
                <a:gd name="T48" fmla="*/ 1073150 w 1930133"/>
                <a:gd name="T49" fmla="*/ 26594 h 1439863"/>
                <a:gd name="T50" fmla="*/ 900825 w 1930133"/>
                <a:gd name="T51" fmla="*/ 3770 h 1439863"/>
                <a:gd name="T52" fmla="*/ 906463 w 1930133"/>
                <a:gd name="T53" fmla="*/ 7541 h 1439863"/>
                <a:gd name="T54" fmla="*/ 895187 w 1930133"/>
                <a:gd name="T55" fmla="*/ 0 h 1439863"/>
                <a:gd name="T56" fmla="*/ 898946 w 1930133"/>
                <a:gd name="T57" fmla="*/ 3770 h 1439863"/>
                <a:gd name="T58" fmla="*/ 876393 w 1930133"/>
                <a:gd name="T59" fmla="*/ 37703 h 1439863"/>
                <a:gd name="T60" fmla="*/ 812493 w 1930133"/>
                <a:gd name="T61" fmla="*/ 109339 h 1439863"/>
                <a:gd name="T62" fmla="*/ 741076 w 1930133"/>
                <a:gd name="T63" fmla="*/ 154583 h 1439863"/>
                <a:gd name="T64" fmla="*/ 643348 w 1930133"/>
                <a:gd name="T65" fmla="*/ 252611 h 1439863"/>
                <a:gd name="T66" fmla="*/ 553137 w 1930133"/>
                <a:gd name="T67" fmla="*/ 324247 h 1439863"/>
                <a:gd name="T68" fmla="*/ 444132 w 1930133"/>
                <a:gd name="T69" fmla="*/ 410965 h 1439863"/>
                <a:gd name="T70" fmla="*/ 410302 w 1930133"/>
                <a:gd name="T71" fmla="*/ 459979 h 1439863"/>
                <a:gd name="T72" fmla="*/ 327609 w 1930133"/>
                <a:gd name="T73" fmla="*/ 512763 h 1439863"/>
                <a:gd name="T74" fmla="*/ 327609 w 1930133"/>
                <a:gd name="T75" fmla="*/ 508993 h 1439863"/>
                <a:gd name="T76" fmla="*/ 353920 w 1930133"/>
                <a:gd name="T77" fmla="*/ 493912 h 1439863"/>
                <a:gd name="T78" fmla="*/ 414061 w 1930133"/>
                <a:gd name="T79" fmla="*/ 426046 h 1439863"/>
                <a:gd name="T80" fmla="*/ 481719 w 1930133"/>
                <a:gd name="T81" fmla="*/ 350640 h 1439863"/>
                <a:gd name="T82" fmla="*/ 568172 w 1930133"/>
                <a:gd name="T83" fmla="*/ 297855 h 1439863"/>
                <a:gd name="T84" fmla="*/ 643348 w 1930133"/>
                <a:gd name="T85" fmla="*/ 226219 h 1439863"/>
                <a:gd name="T86" fmla="*/ 759870 w 1930133"/>
                <a:gd name="T87" fmla="*/ 120650 h 1439863"/>
                <a:gd name="T88" fmla="*/ 853840 w 1930133"/>
                <a:gd name="T89" fmla="*/ 49014 h 1439863"/>
                <a:gd name="T90" fmla="*/ 895187 w 1930133"/>
                <a:gd name="T91" fmla="*/ 0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0133" h="1439863">
                  <a:moveTo>
                    <a:pt x="1897912" y="633413"/>
                  </a:moveTo>
                  <a:cubicBezTo>
                    <a:pt x="1912975" y="644718"/>
                    <a:pt x="1920506" y="656024"/>
                    <a:pt x="1924272" y="671098"/>
                  </a:cubicBezTo>
                  <a:cubicBezTo>
                    <a:pt x="1943100" y="791688"/>
                    <a:pt x="1909209" y="1036638"/>
                    <a:pt x="1924272" y="1191145"/>
                  </a:cubicBezTo>
                  <a:cubicBezTo>
                    <a:pt x="1943100" y="1341883"/>
                    <a:pt x="1897912" y="1413484"/>
                    <a:pt x="1788707" y="1432326"/>
                  </a:cubicBezTo>
                  <a:cubicBezTo>
                    <a:pt x="1754815" y="1439863"/>
                    <a:pt x="1713393" y="1439863"/>
                    <a:pt x="1668204" y="1439863"/>
                  </a:cubicBezTo>
                  <a:cubicBezTo>
                    <a:pt x="1607953" y="1439863"/>
                    <a:pt x="1532639" y="1436095"/>
                    <a:pt x="1442262" y="1432326"/>
                  </a:cubicBezTo>
                  <a:cubicBezTo>
                    <a:pt x="1348120" y="1428558"/>
                    <a:pt x="1238915" y="1424789"/>
                    <a:pt x="1099584" y="1424789"/>
                  </a:cubicBezTo>
                  <a:cubicBezTo>
                    <a:pt x="1005441" y="1424789"/>
                    <a:pt x="900002" y="1428558"/>
                    <a:pt x="779500" y="1432326"/>
                  </a:cubicBezTo>
                  <a:cubicBezTo>
                    <a:pt x="658997" y="1436095"/>
                    <a:pt x="553558" y="1439863"/>
                    <a:pt x="466947" y="1439863"/>
                  </a:cubicBezTo>
                  <a:cubicBezTo>
                    <a:pt x="109205" y="1439863"/>
                    <a:pt x="3766" y="1405947"/>
                    <a:pt x="0" y="1375799"/>
                  </a:cubicBezTo>
                  <a:cubicBezTo>
                    <a:pt x="0" y="1372031"/>
                    <a:pt x="0" y="1372031"/>
                    <a:pt x="0" y="1368262"/>
                  </a:cubicBezTo>
                  <a:cubicBezTo>
                    <a:pt x="18828" y="1383336"/>
                    <a:pt x="48954" y="1390873"/>
                    <a:pt x="90377" y="1398410"/>
                  </a:cubicBezTo>
                  <a:cubicBezTo>
                    <a:pt x="135565" y="1405947"/>
                    <a:pt x="199582" y="1405947"/>
                    <a:pt x="278661" y="1405947"/>
                  </a:cubicBezTo>
                  <a:cubicBezTo>
                    <a:pt x="391633" y="1405947"/>
                    <a:pt x="546026" y="1402179"/>
                    <a:pt x="753140" y="1394642"/>
                  </a:cubicBezTo>
                  <a:cubicBezTo>
                    <a:pt x="847282" y="1390873"/>
                    <a:pt x="933893" y="1390873"/>
                    <a:pt x="1009207" y="1390873"/>
                  </a:cubicBezTo>
                  <a:cubicBezTo>
                    <a:pt x="1348120" y="1390873"/>
                    <a:pt x="1543936" y="1413484"/>
                    <a:pt x="1679501" y="1413484"/>
                  </a:cubicBezTo>
                  <a:cubicBezTo>
                    <a:pt x="1713393" y="1413484"/>
                    <a:pt x="1747284" y="1413484"/>
                    <a:pt x="1773644" y="1409716"/>
                  </a:cubicBezTo>
                  <a:cubicBezTo>
                    <a:pt x="1818832" y="1402179"/>
                    <a:pt x="1852723" y="1379568"/>
                    <a:pt x="1871552" y="1349420"/>
                  </a:cubicBezTo>
                  <a:cubicBezTo>
                    <a:pt x="1894146" y="1315504"/>
                    <a:pt x="1901678" y="1274051"/>
                    <a:pt x="1901678" y="1221293"/>
                  </a:cubicBezTo>
                  <a:cubicBezTo>
                    <a:pt x="1901678" y="1198682"/>
                    <a:pt x="1901678" y="1172303"/>
                    <a:pt x="1897912" y="1145923"/>
                  </a:cubicBezTo>
                  <a:cubicBezTo>
                    <a:pt x="1894146" y="1115776"/>
                    <a:pt x="1894146" y="1081860"/>
                    <a:pt x="1894146" y="1047944"/>
                  </a:cubicBezTo>
                  <a:cubicBezTo>
                    <a:pt x="1894146" y="942427"/>
                    <a:pt x="1905443" y="825604"/>
                    <a:pt x="1905443" y="727625"/>
                  </a:cubicBezTo>
                  <a:cubicBezTo>
                    <a:pt x="1905443" y="693708"/>
                    <a:pt x="1901678" y="659792"/>
                    <a:pt x="1897912" y="633413"/>
                  </a:cubicBezTo>
                  <a:close/>
                  <a:moveTo>
                    <a:pt x="1084457" y="19050"/>
                  </a:moveTo>
                  <a:cubicBezTo>
                    <a:pt x="1103301" y="37909"/>
                    <a:pt x="1125915" y="56768"/>
                    <a:pt x="1148528" y="68084"/>
                  </a:cubicBezTo>
                  <a:cubicBezTo>
                    <a:pt x="1148528" y="71855"/>
                    <a:pt x="1148528" y="71855"/>
                    <a:pt x="1152297" y="71855"/>
                  </a:cubicBezTo>
                  <a:cubicBezTo>
                    <a:pt x="1174910" y="83171"/>
                    <a:pt x="1189986" y="94486"/>
                    <a:pt x="1208830" y="113345"/>
                  </a:cubicBezTo>
                  <a:cubicBezTo>
                    <a:pt x="1220137" y="128432"/>
                    <a:pt x="1231443" y="143520"/>
                    <a:pt x="1246519" y="169922"/>
                  </a:cubicBezTo>
                  <a:cubicBezTo>
                    <a:pt x="1250288" y="173694"/>
                    <a:pt x="1254057" y="177466"/>
                    <a:pt x="1257826" y="185010"/>
                  </a:cubicBezTo>
                  <a:cubicBezTo>
                    <a:pt x="1295514" y="249130"/>
                    <a:pt x="1340741" y="271761"/>
                    <a:pt x="1374661" y="294392"/>
                  </a:cubicBezTo>
                  <a:cubicBezTo>
                    <a:pt x="1374661" y="298164"/>
                    <a:pt x="1378430" y="298164"/>
                    <a:pt x="1382199" y="301935"/>
                  </a:cubicBezTo>
                  <a:cubicBezTo>
                    <a:pt x="1397274" y="313251"/>
                    <a:pt x="1419888" y="328338"/>
                    <a:pt x="1442501" y="347197"/>
                  </a:cubicBezTo>
                  <a:cubicBezTo>
                    <a:pt x="1468883" y="369828"/>
                    <a:pt x="1491496" y="396231"/>
                    <a:pt x="1506572" y="418861"/>
                  </a:cubicBezTo>
                  <a:cubicBezTo>
                    <a:pt x="1510341" y="422633"/>
                    <a:pt x="1510341" y="426405"/>
                    <a:pt x="1514110" y="430177"/>
                  </a:cubicBezTo>
                  <a:cubicBezTo>
                    <a:pt x="1525416" y="449036"/>
                    <a:pt x="1540492" y="467895"/>
                    <a:pt x="1551799" y="482982"/>
                  </a:cubicBezTo>
                  <a:cubicBezTo>
                    <a:pt x="1566874" y="501841"/>
                    <a:pt x="1585719" y="513157"/>
                    <a:pt x="1597025" y="516928"/>
                  </a:cubicBezTo>
                  <a:cubicBezTo>
                    <a:pt x="1597025" y="516928"/>
                    <a:pt x="1597025" y="516928"/>
                    <a:pt x="1593256" y="520700"/>
                  </a:cubicBezTo>
                  <a:cubicBezTo>
                    <a:pt x="1585719" y="520700"/>
                    <a:pt x="1578181" y="520700"/>
                    <a:pt x="1570643" y="520700"/>
                  </a:cubicBezTo>
                  <a:cubicBezTo>
                    <a:pt x="1559336" y="513157"/>
                    <a:pt x="1551799" y="501841"/>
                    <a:pt x="1540492" y="494298"/>
                  </a:cubicBezTo>
                  <a:cubicBezTo>
                    <a:pt x="1529185" y="479210"/>
                    <a:pt x="1514110" y="460351"/>
                    <a:pt x="1502803" y="441492"/>
                  </a:cubicBezTo>
                  <a:cubicBezTo>
                    <a:pt x="1499034" y="437720"/>
                    <a:pt x="1495265" y="433949"/>
                    <a:pt x="1495265" y="426405"/>
                  </a:cubicBezTo>
                  <a:cubicBezTo>
                    <a:pt x="1480190" y="407546"/>
                    <a:pt x="1457576" y="381143"/>
                    <a:pt x="1431194" y="358513"/>
                  </a:cubicBezTo>
                  <a:cubicBezTo>
                    <a:pt x="1408581" y="339654"/>
                    <a:pt x="1385968" y="324566"/>
                    <a:pt x="1370892" y="313251"/>
                  </a:cubicBezTo>
                  <a:cubicBezTo>
                    <a:pt x="1370892" y="309479"/>
                    <a:pt x="1367123" y="309479"/>
                    <a:pt x="1363354" y="305707"/>
                  </a:cubicBezTo>
                  <a:cubicBezTo>
                    <a:pt x="1333203" y="286848"/>
                    <a:pt x="1284208" y="256674"/>
                    <a:pt x="1242750" y="192553"/>
                  </a:cubicBezTo>
                  <a:cubicBezTo>
                    <a:pt x="1242750" y="188781"/>
                    <a:pt x="1238981" y="181238"/>
                    <a:pt x="1235212" y="177466"/>
                  </a:cubicBezTo>
                  <a:cubicBezTo>
                    <a:pt x="1220137" y="154835"/>
                    <a:pt x="1208830" y="135976"/>
                    <a:pt x="1197523" y="124661"/>
                  </a:cubicBezTo>
                  <a:cubicBezTo>
                    <a:pt x="1182448" y="105802"/>
                    <a:pt x="1167372" y="98258"/>
                    <a:pt x="1144759" y="86943"/>
                  </a:cubicBezTo>
                  <a:cubicBezTo>
                    <a:pt x="1140990" y="83171"/>
                    <a:pt x="1140990" y="83171"/>
                    <a:pt x="1137221" y="83171"/>
                  </a:cubicBezTo>
                  <a:cubicBezTo>
                    <a:pt x="1114608" y="68084"/>
                    <a:pt x="1091995" y="49225"/>
                    <a:pt x="1073150" y="26594"/>
                  </a:cubicBezTo>
                  <a:cubicBezTo>
                    <a:pt x="1076919" y="22822"/>
                    <a:pt x="1080688" y="22822"/>
                    <a:pt x="1084457" y="19050"/>
                  </a:cubicBezTo>
                  <a:close/>
                  <a:moveTo>
                    <a:pt x="900825" y="3770"/>
                  </a:moveTo>
                  <a:lnTo>
                    <a:pt x="902704" y="3770"/>
                  </a:lnTo>
                  <a:cubicBezTo>
                    <a:pt x="902704" y="3770"/>
                    <a:pt x="902704" y="3770"/>
                    <a:pt x="906463" y="7541"/>
                  </a:cubicBezTo>
                  <a:lnTo>
                    <a:pt x="900825" y="3770"/>
                  </a:lnTo>
                  <a:close/>
                  <a:moveTo>
                    <a:pt x="895187" y="0"/>
                  </a:moveTo>
                  <a:lnTo>
                    <a:pt x="900825" y="3770"/>
                  </a:lnTo>
                  <a:lnTo>
                    <a:pt x="898946" y="3770"/>
                  </a:lnTo>
                  <a:cubicBezTo>
                    <a:pt x="902704" y="3770"/>
                    <a:pt x="906463" y="7541"/>
                    <a:pt x="906463" y="7541"/>
                  </a:cubicBezTo>
                  <a:cubicBezTo>
                    <a:pt x="895187" y="18852"/>
                    <a:pt x="887669" y="26392"/>
                    <a:pt x="876393" y="37703"/>
                  </a:cubicBezTo>
                  <a:cubicBezTo>
                    <a:pt x="872634" y="45244"/>
                    <a:pt x="872634" y="49014"/>
                    <a:pt x="868875" y="56555"/>
                  </a:cubicBezTo>
                  <a:cubicBezTo>
                    <a:pt x="857599" y="75406"/>
                    <a:pt x="835046" y="90488"/>
                    <a:pt x="812493" y="109339"/>
                  </a:cubicBezTo>
                  <a:cubicBezTo>
                    <a:pt x="797458" y="116880"/>
                    <a:pt x="782423" y="124421"/>
                    <a:pt x="771147" y="131961"/>
                  </a:cubicBezTo>
                  <a:cubicBezTo>
                    <a:pt x="759870" y="139502"/>
                    <a:pt x="748594" y="147042"/>
                    <a:pt x="741076" y="154583"/>
                  </a:cubicBezTo>
                  <a:cubicBezTo>
                    <a:pt x="703488" y="180975"/>
                    <a:pt x="677177" y="199827"/>
                    <a:pt x="654624" y="237530"/>
                  </a:cubicBezTo>
                  <a:cubicBezTo>
                    <a:pt x="650865" y="241300"/>
                    <a:pt x="647106" y="245071"/>
                    <a:pt x="643348" y="252611"/>
                  </a:cubicBezTo>
                  <a:cubicBezTo>
                    <a:pt x="628312" y="275233"/>
                    <a:pt x="602001" y="294085"/>
                    <a:pt x="575689" y="312936"/>
                  </a:cubicBezTo>
                  <a:cubicBezTo>
                    <a:pt x="568172" y="316707"/>
                    <a:pt x="560654" y="320477"/>
                    <a:pt x="553137" y="324247"/>
                  </a:cubicBezTo>
                  <a:cubicBezTo>
                    <a:pt x="530584" y="335558"/>
                    <a:pt x="508031" y="350640"/>
                    <a:pt x="492996" y="361950"/>
                  </a:cubicBezTo>
                  <a:cubicBezTo>
                    <a:pt x="466684" y="380802"/>
                    <a:pt x="455408" y="395883"/>
                    <a:pt x="444132" y="410965"/>
                  </a:cubicBezTo>
                  <a:cubicBezTo>
                    <a:pt x="436614" y="418505"/>
                    <a:pt x="432855" y="426046"/>
                    <a:pt x="425338" y="437357"/>
                  </a:cubicBezTo>
                  <a:cubicBezTo>
                    <a:pt x="421579" y="441127"/>
                    <a:pt x="417820" y="452438"/>
                    <a:pt x="410302" y="459979"/>
                  </a:cubicBezTo>
                  <a:cubicBezTo>
                    <a:pt x="395267" y="482601"/>
                    <a:pt x="368956" y="501452"/>
                    <a:pt x="353920" y="508993"/>
                  </a:cubicBezTo>
                  <a:cubicBezTo>
                    <a:pt x="342644" y="508993"/>
                    <a:pt x="335127" y="512763"/>
                    <a:pt x="327609" y="512763"/>
                  </a:cubicBezTo>
                  <a:cubicBezTo>
                    <a:pt x="327609" y="512763"/>
                    <a:pt x="327609" y="512763"/>
                    <a:pt x="323850" y="508993"/>
                  </a:cubicBezTo>
                  <a:cubicBezTo>
                    <a:pt x="323850" y="508993"/>
                    <a:pt x="323850" y="508993"/>
                    <a:pt x="327609" y="508993"/>
                  </a:cubicBezTo>
                  <a:cubicBezTo>
                    <a:pt x="327609" y="505223"/>
                    <a:pt x="331368" y="505223"/>
                    <a:pt x="331368" y="505223"/>
                  </a:cubicBezTo>
                  <a:cubicBezTo>
                    <a:pt x="338885" y="501452"/>
                    <a:pt x="346403" y="497682"/>
                    <a:pt x="353920" y="493912"/>
                  </a:cubicBezTo>
                  <a:cubicBezTo>
                    <a:pt x="368956" y="482601"/>
                    <a:pt x="387750" y="467519"/>
                    <a:pt x="399026" y="448668"/>
                  </a:cubicBezTo>
                  <a:cubicBezTo>
                    <a:pt x="406544" y="441127"/>
                    <a:pt x="410302" y="433587"/>
                    <a:pt x="414061" y="426046"/>
                  </a:cubicBezTo>
                  <a:cubicBezTo>
                    <a:pt x="421579" y="418505"/>
                    <a:pt x="425338" y="410965"/>
                    <a:pt x="432855" y="399654"/>
                  </a:cubicBezTo>
                  <a:cubicBezTo>
                    <a:pt x="444132" y="384572"/>
                    <a:pt x="455408" y="369491"/>
                    <a:pt x="481719" y="350640"/>
                  </a:cubicBezTo>
                  <a:cubicBezTo>
                    <a:pt x="500513" y="335558"/>
                    <a:pt x="523066" y="324247"/>
                    <a:pt x="545619" y="312936"/>
                  </a:cubicBezTo>
                  <a:cubicBezTo>
                    <a:pt x="553137" y="309166"/>
                    <a:pt x="560654" y="305396"/>
                    <a:pt x="568172" y="297855"/>
                  </a:cubicBezTo>
                  <a:cubicBezTo>
                    <a:pt x="594483" y="282774"/>
                    <a:pt x="617036" y="263922"/>
                    <a:pt x="632071" y="245071"/>
                  </a:cubicBezTo>
                  <a:cubicBezTo>
                    <a:pt x="635830" y="237530"/>
                    <a:pt x="639589" y="233760"/>
                    <a:pt x="643348" y="226219"/>
                  </a:cubicBezTo>
                  <a:cubicBezTo>
                    <a:pt x="665900" y="188516"/>
                    <a:pt x="692212" y="165894"/>
                    <a:pt x="729800" y="139502"/>
                  </a:cubicBezTo>
                  <a:cubicBezTo>
                    <a:pt x="741076" y="135732"/>
                    <a:pt x="752353" y="128191"/>
                    <a:pt x="759870" y="120650"/>
                  </a:cubicBezTo>
                  <a:cubicBezTo>
                    <a:pt x="774905" y="113110"/>
                    <a:pt x="789941" y="105569"/>
                    <a:pt x="804976" y="94258"/>
                  </a:cubicBezTo>
                  <a:cubicBezTo>
                    <a:pt x="827529" y="79177"/>
                    <a:pt x="846323" y="64096"/>
                    <a:pt x="853840" y="49014"/>
                  </a:cubicBezTo>
                  <a:cubicBezTo>
                    <a:pt x="857599" y="41474"/>
                    <a:pt x="861358" y="33933"/>
                    <a:pt x="865116" y="30163"/>
                  </a:cubicBezTo>
                  <a:cubicBezTo>
                    <a:pt x="876393" y="18852"/>
                    <a:pt x="883910" y="7541"/>
                    <a:pt x="895187" y="0"/>
                  </a:cubicBezTo>
                  <a:close/>
                </a:path>
              </a:pathLst>
            </a:custGeom>
            <a:solidFill>
              <a:srgbClr val="DADAD9"/>
            </a:solidFill>
            <a:ln w="9525">
              <a:solidFill>
                <a:srgbClr val="FD845B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7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46" name="MH_SubTitle_2">
              <a:extLst>
                <a:ext uri="{FF2B5EF4-FFF2-40B4-BE49-F238E27FC236}">
                  <a16:creationId xmlns:a16="http://schemas.microsoft.com/office/drawing/2014/main" id="{50DC0DE6-2754-4789-9E17-139D6E8098F8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681955" y="4765675"/>
              <a:ext cx="1914525" cy="87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64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D2387216-B42C-4B52-B9F9-1F2C0D0F81F6}"/>
              </a:ext>
            </a:extLst>
          </p:cNvPr>
          <p:cNvSpPr/>
          <p:nvPr/>
        </p:nvSpPr>
        <p:spPr>
          <a:xfrm>
            <a:off x="3818973" y="80328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 chiếc kèn nhỏ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màu trắng tinh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nhuỵ xinh xinh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 thơm ngan ngát.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(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727532C-C086-4316-B17C-A8FE6054C3F0}"/>
              </a:ext>
            </a:extLst>
          </p:cNvPr>
          <p:cNvSpPr/>
          <p:nvPr/>
        </p:nvSpPr>
        <p:spPr>
          <a:xfrm>
            <a:off x="6904237" y="4416797"/>
            <a:ext cx="396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kèn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6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4DEBD072-8A06-40EF-AD62-D331E00C8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7613" y="4832296"/>
            <a:ext cx="5395555" cy="32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oa mai png » PNG Image">
            <a:extLst>
              <a:ext uri="{FF2B5EF4-FFF2-40B4-BE49-F238E27FC236}">
                <a16:creationId xmlns:a16="http://schemas.microsoft.com/office/drawing/2014/main" id="{38A82DEF-9F28-4A45-84E0-025807C1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54" y="-1060479"/>
            <a:ext cx="3775193" cy="29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6A18D9-7B23-4935-8BA8-E37943407F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26" y="3606321"/>
            <a:ext cx="4103614" cy="2737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89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357892" y="415958"/>
            <a:ext cx="9544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Tìm từ ngữ chỉ sự vật, hoạt động có tiếng chứa iêu hoặc ươu.</a:t>
            </a:r>
          </a:p>
        </p:txBody>
      </p:sp>
      <p:sp>
        <p:nvSpPr>
          <p:cNvPr id="22" name="Rounded Rectangular Callout 2">
            <a:extLst>
              <a:ext uri="{FF2B5EF4-FFF2-40B4-BE49-F238E27FC236}">
                <a16:creationId xmlns:a16="http://schemas.microsoft.com/office/drawing/2014/main" id="{2A7F5553-3328-4C68-ACE4-2257D26E3341}"/>
              </a:ext>
            </a:extLst>
          </p:cNvPr>
          <p:cNvSpPr/>
          <p:nvPr/>
        </p:nvSpPr>
        <p:spPr>
          <a:xfrm>
            <a:off x="10384309" y="1119785"/>
            <a:ext cx="1831202" cy="806971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FFCF06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đôi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C2FBF5-04C5-47F7-BB95-697D31443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23" y="2218988"/>
            <a:ext cx="1805788" cy="1271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717DDE-AF4C-43DE-B95A-CD9679A4F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05" y="2042113"/>
            <a:ext cx="8614272" cy="18001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C6CE37A-6AAB-48A5-AE32-B16E3E0DC3FA}"/>
              </a:ext>
            </a:extLst>
          </p:cNvPr>
          <p:cNvGrpSpPr/>
          <p:nvPr/>
        </p:nvGrpSpPr>
        <p:grpSpPr>
          <a:xfrm>
            <a:off x="486599" y="3855609"/>
            <a:ext cx="2145302" cy="710569"/>
            <a:chOff x="4442363" y="668529"/>
            <a:chExt cx="3349012" cy="16282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CF3DE2-F930-4C7C-B399-28050713A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BA953E-3BFC-4A2E-AC5F-7F50B41E9CAA}"/>
                </a:ext>
              </a:extLst>
            </p:cNvPr>
            <p:cNvSpPr/>
            <p:nvPr/>
          </p:nvSpPr>
          <p:spPr>
            <a:xfrm>
              <a:off x="4442363" y="837016"/>
              <a:ext cx="3233037" cy="1198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Hươu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cổ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90BEC6-E574-42F2-87A7-5E27EBF115BE}"/>
              </a:ext>
            </a:extLst>
          </p:cNvPr>
          <p:cNvGrpSpPr/>
          <p:nvPr/>
        </p:nvGrpSpPr>
        <p:grpSpPr>
          <a:xfrm>
            <a:off x="2477426" y="3863546"/>
            <a:ext cx="2065201" cy="710569"/>
            <a:chOff x="4442361" y="668529"/>
            <a:chExt cx="3577638" cy="162826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1DFE73-9AA8-4EB7-BEF1-2320B704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043CA3-76E7-4BF4-AFBC-8BEA297EE660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khướu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9618B4-824B-4518-B6E7-38E434B8C002}"/>
              </a:ext>
            </a:extLst>
          </p:cNvPr>
          <p:cNvGrpSpPr/>
          <p:nvPr/>
        </p:nvGrpSpPr>
        <p:grpSpPr>
          <a:xfrm>
            <a:off x="4475909" y="3835461"/>
            <a:ext cx="1767925" cy="710569"/>
            <a:chOff x="4442361" y="668529"/>
            <a:chExt cx="3577638" cy="162826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D50150-AB47-472D-BD32-5089C9E9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342CF9A-2808-4934-B3B4-9EBD67C5744B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hả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diều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EBB433-BE93-4246-93AB-4ADC46FA1149}"/>
              </a:ext>
            </a:extLst>
          </p:cNvPr>
          <p:cNvGrpSpPr/>
          <p:nvPr/>
        </p:nvGrpSpPr>
        <p:grpSpPr>
          <a:xfrm>
            <a:off x="6341077" y="3843398"/>
            <a:ext cx="1767925" cy="710569"/>
            <a:chOff x="4442361" y="668529"/>
            <a:chExt cx="3577638" cy="162826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F35B1AB-2968-468A-941F-65185C77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B1F0B0A-7067-4B4D-A955-6D85D47A0535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3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6CA61F-F571-4E9C-A6C1-9A399AD44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71" y="968941"/>
            <a:ext cx="9213386" cy="46675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618A4B9-5172-40B9-BFAD-FCEFF809B3D6}"/>
              </a:ext>
            </a:extLst>
          </p:cNvPr>
          <p:cNvSpPr/>
          <p:nvPr/>
        </p:nvSpPr>
        <p:spPr>
          <a:xfrm>
            <a:off x="1967023" y="2439434"/>
            <a:ext cx="63073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 sự vật, hoạt động có tiếng chứa iêu hoặc ươu.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BFB21F-29A6-44CC-934A-9F7CB2C3A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63" y="4164202"/>
            <a:ext cx="5395555" cy="32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727" y="-584229"/>
            <a:ext cx="2745173" cy="21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4F2DC2-7153-489F-9B25-5F690C1560C2}"/>
              </a:ext>
            </a:extLst>
          </p:cNvPr>
          <p:cNvGrpSpPr/>
          <p:nvPr/>
        </p:nvGrpSpPr>
        <p:grpSpPr>
          <a:xfrm>
            <a:off x="1406275" y="1226239"/>
            <a:ext cx="2759097" cy="1327447"/>
            <a:chOff x="3591168" y="1063990"/>
            <a:chExt cx="3775194" cy="16282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1A54FE-94B5-4F5B-9459-92205B87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3A1A57-7EDA-4AB5-B469-A11E5C014BC3}"/>
                </a:ext>
              </a:extLst>
            </p:cNvPr>
            <p:cNvSpPr/>
            <p:nvPr/>
          </p:nvSpPr>
          <p:spPr>
            <a:xfrm>
              <a:off x="4142395" y="1192366"/>
              <a:ext cx="322396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liễu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13036A-B111-4DDB-B052-D544935F89C9}"/>
              </a:ext>
            </a:extLst>
          </p:cNvPr>
          <p:cNvGrpSpPr/>
          <p:nvPr/>
        </p:nvGrpSpPr>
        <p:grpSpPr>
          <a:xfrm>
            <a:off x="4359711" y="1244279"/>
            <a:ext cx="2759097" cy="1327447"/>
            <a:chOff x="3591168" y="1063990"/>
            <a:chExt cx="3775194" cy="16282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ADD447-D760-4D28-9335-E8FC5C322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7482B3-9E9D-481C-A29B-4C21290622EC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miếu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E7380E-494E-4A54-B2D8-69BCFFB4BC8A}"/>
              </a:ext>
            </a:extLst>
          </p:cNvPr>
          <p:cNvGrpSpPr/>
          <p:nvPr/>
        </p:nvGrpSpPr>
        <p:grpSpPr>
          <a:xfrm>
            <a:off x="7628205" y="1226238"/>
            <a:ext cx="2759097" cy="1327447"/>
            <a:chOff x="3591168" y="1063990"/>
            <a:chExt cx="3775194" cy="16282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DB17C9-98B1-4359-AE07-084F3C5B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C749069-AAD5-482E-B325-62F415F3EF59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ồi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niêu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1ED7AC-42E7-408D-8408-56ECB16812FB}"/>
              </a:ext>
            </a:extLst>
          </p:cNvPr>
          <p:cNvGrpSpPr/>
          <p:nvPr/>
        </p:nvGrpSpPr>
        <p:grpSpPr>
          <a:xfrm>
            <a:off x="4762575" y="2952535"/>
            <a:ext cx="2759096" cy="1327447"/>
            <a:chOff x="3591168" y="1063990"/>
            <a:chExt cx="3775193" cy="162826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C1A8F3-ABCD-453F-B960-994C9800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8C57FB-8E42-41D7-855A-0F9A3301F3E3}"/>
                </a:ext>
              </a:extLst>
            </p:cNvPr>
            <p:cNvSpPr/>
            <p:nvPr/>
          </p:nvSpPr>
          <p:spPr>
            <a:xfrm>
              <a:off x="3994155" y="1205865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Ốc</a:t>
              </a: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bươu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594026" y="424833"/>
            <a:ext cx="9544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Chọn en hoặc eng thay cho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bông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F41F28-E5B4-4205-8771-5363FD316F30}"/>
              </a:ext>
            </a:extLst>
          </p:cNvPr>
          <p:cNvSpPr txBox="1"/>
          <p:nvPr/>
        </p:nvSpPr>
        <p:spPr>
          <a:xfrm>
            <a:off x="874002" y="1476168"/>
            <a:ext cx="11341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loa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endParaRPr lang="en-US" sz="2800" dirty="0">
              <a:solidFill>
                <a:schemeClr val="tx2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hứa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vẹn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800" dirty="0" smtClean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 smtClean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chen</a:t>
            </a:r>
            <a:r>
              <a:rPr lang="en-US" sz="2800" dirty="0" smtClean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endParaRPr lang="en-US" sz="2800" dirty="0">
              <a:solidFill>
                <a:schemeClr val="tx2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CB3F76-836F-4FA8-A941-5AD62A2E29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323560" y="1411581"/>
            <a:ext cx="580539" cy="5845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CA0B7F2-D5DF-44D6-ABB9-41E7E1EC9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390197" y="1457586"/>
            <a:ext cx="580539" cy="5845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A791E2-F4DE-4069-9560-2C0557565B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409177" y="1441219"/>
            <a:ext cx="580539" cy="5845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E105CD0-74FF-4004-A328-0B997A9DAD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217424" y="1457586"/>
            <a:ext cx="580539" cy="5845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03695F-CE18-4620-BE57-19BCF9E903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786155" y="1457586"/>
            <a:ext cx="580539" cy="5845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629EE4E-8D35-4520-9DBD-6A03D7E7F1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0501669" y="1441219"/>
            <a:ext cx="580539" cy="5845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F08BAE-E251-4767-847F-38A17BF048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785421" y="1890884"/>
            <a:ext cx="580539" cy="5845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8D8187-E6DD-4FD4-9D2F-26BED8C1E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353657" y="1880680"/>
            <a:ext cx="580539" cy="5845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FDD730-8CB4-4242-9F64-D5878EDEB9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087098" y="1918071"/>
            <a:ext cx="580539" cy="584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58671FE-AD00-4C00-844D-2B615CEA59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410131" y="1890884"/>
            <a:ext cx="580539" cy="5845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C2C09B-89AE-4DDB-BDDE-D2E54766E9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952432" y="1880680"/>
            <a:ext cx="535695" cy="5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3B06263-58F8-488D-8F98-3DE41AABC2FB}"/>
              </a:ext>
            </a:extLst>
          </p:cNvPr>
          <p:cNvGrpSpPr/>
          <p:nvPr/>
        </p:nvGrpSpPr>
        <p:grpSpPr>
          <a:xfrm>
            <a:off x="1081735" y="-24333"/>
            <a:ext cx="7655587" cy="5256808"/>
            <a:chOff x="872575" y="1000462"/>
            <a:chExt cx="5985425" cy="3821297"/>
          </a:xfrm>
        </p:grpSpPr>
        <p:grpSp>
          <p:nvGrpSpPr>
            <p:cNvPr id="14" name="组合 16">
              <a:extLst>
                <a:ext uri="{FF2B5EF4-FFF2-40B4-BE49-F238E27FC236}">
                  <a16:creationId xmlns:a16="http://schemas.microsoft.com/office/drawing/2014/main" id="{C9BF6430-AF21-48E2-8ED9-BCC96C7F0CF3}"/>
                </a:ext>
              </a:extLst>
            </p:cNvPr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圆角矩形 22">
                <a:extLst>
                  <a:ext uri="{FF2B5EF4-FFF2-40B4-BE49-F238E27FC236}">
                    <a16:creationId xmlns:a16="http://schemas.microsoft.com/office/drawing/2014/main" id="{A271B4FA-223E-4CAE-9EBA-FF298B0CFD8B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圆角矩形 24">
                <a:extLst>
                  <a:ext uri="{FF2B5EF4-FFF2-40B4-BE49-F238E27FC236}">
                    <a16:creationId xmlns:a16="http://schemas.microsoft.com/office/drawing/2014/main" id="{614116E3-8D84-49F3-93DA-86B7B3D8A9F6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B0B59608-5D91-449A-9062-9D3E693B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29" name="图片 25">
            <a:extLst>
              <a:ext uri="{FF2B5EF4-FFF2-40B4-BE49-F238E27FC236}">
                <a16:creationId xmlns:a16="http://schemas.microsoft.com/office/drawing/2014/main" id="{6444F916-ECA9-468B-A599-F78B8904A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FF021-B6AF-4508-A46D-413A263439E2}"/>
              </a:ext>
            </a:extLst>
          </p:cNvPr>
          <p:cNvSpPr txBox="1"/>
          <p:nvPr/>
        </p:nvSpPr>
        <p:spPr>
          <a:xfrm>
            <a:off x="1615625" y="2005819"/>
            <a:ext cx="72099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ể lại câu chuyện “Sự tích nhà sàn” hoặc đọc lại bài thơ Ngưỡng cửa cho người thân cùng nghe.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28" name="Picture 12" descr="梅花右上角"/>
          <p:cNvPicPr>
            <a:picLocks noChangeAspect="1" noChangeArrowheads="1"/>
          </p:cNvPicPr>
          <p:nvPr/>
        </p:nvPicPr>
        <p:blipFill>
          <a:blip r:embed="rId3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05" y="-24334"/>
            <a:ext cx="4875295" cy="275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古典框边合层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84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古典框边合层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CD92C6A6-0274-477C-BE17-4B7F2D47C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005" y="1847170"/>
            <a:ext cx="6813564" cy="30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06;p5">
            <a:extLst>
              <a:ext uri="{FF2B5EF4-FFF2-40B4-BE49-F238E27FC236}">
                <a16:creationId xmlns:a16="http://schemas.microsoft.com/office/drawing/2014/main" id="{4E685201-FBA6-4900-945C-2AFD1D1674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080" y="1800519"/>
            <a:ext cx="7948587" cy="4003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111;p5">
            <a:extLst>
              <a:ext uri="{FF2B5EF4-FFF2-40B4-BE49-F238E27FC236}">
                <a16:creationId xmlns:a16="http://schemas.microsoft.com/office/drawing/2014/main" id="{8BE3FB10-C98C-47DF-8C73-233937AE4D78}"/>
              </a:ext>
            </a:extLst>
          </p:cNvPr>
          <p:cNvGrpSpPr/>
          <p:nvPr/>
        </p:nvGrpSpPr>
        <p:grpSpPr>
          <a:xfrm>
            <a:off x="275644" y="0"/>
            <a:ext cx="3186256" cy="1376488"/>
            <a:chOff x="2281872" y="530841"/>
            <a:chExt cx="3186256" cy="1376488"/>
          </a:xfrm>
        </p:grpSpPr>
        <p:pic>
          <p:nvPicPr>
            <p:cNvPr id="21" name="Google Shape;112;p5">
              <a:extLst>
                <a:ext uri="{FF2B5EF4-FFF2-40B4-BE49-F238E27FC236}">
                  <a16:creationId xmlns:a16="http://schemas.microsoft.com/office/drawing/2014/main" id="{1702F479-CD91-4FC3-BCE4-7FEC0A82FA6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1872" y="530841"/>
              <a:ext cx="3186256" cy="1376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3;p5">
              <a:extLst>
                <a:ext uri="{FF2B5EF4-FFF2-40B4-BE49-F238E27FC236}">
                  <a16:creationId xmlns:a16="http://schemas.microsoft.com/office/drawing/2014/main" id="{4C991ACB-0ED7-459C-903E-9A054C813597}"/>
                </a:ext>
              </a:extLst>
            </p:cNvPr>
            <p:cNvSpPr txBox="1"/>
            <p:nvPr/>
          </p:nvSpPr>
          <p:spPr>
            <a:xfrm>
              <a:off x="2423592" y="867053"/>
              <a:ext cx="28803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Nghe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 –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viết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Coiny" panose="02000903060500060000" pitchFamily="2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5C48D45-CB21-4C9E-8877-D3265307EE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178" y="3429000"/>
            <a:ext cx="3163877" cy="3163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6E4808-1703-49DE-AB87-39C499C89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587" y="2421668"/>
            <a:ext cx="512108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4A73DACA-13AD-4D7B-A558-927044A573B7}"/>
              </a:ext>
            </a:extLst>
          </p:cNvPr>
          <p:cNvSpPr/>
          <p:nvPr/>
        </p:nvSpPr>
        <p:spPr>
          <a:xfrm>
            <a:off x="413425" y="381335"/>
            <a:ext cx="11365150" cy="605648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5" name="Google Shape;138;p9">
            <a:extLst>
              <a:ext uri="{FF2B5EF4-FFF2-40B4-BE49-F238E27FC236}">
                <a16:creationId xmlns:a16="http://schemas.microsoft.com/office/drawing/2014/main" id="{86E6A886-8710-4928-A82C-5609EF41BA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621" y="262041"/>
            <a:ext cx="11155661" cy="659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40;p9">
            <a:extLst>
              <a:ext uri="{FF2B5EF4-FFF2-40B4-BE49-F238E27FC236}">
                <a16:creationId xmlns:a16="http://schemas.microsoft.com/office/drawing/2014/main" id="{A350309F-9B6C-4070-9424-D639681E2F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416" y="908720"/>
            <a:ext cx="131445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44;p9">
            <a:extLst>
              <a:ext uri="{FF2B5EF4-FFF2-40B4-BE49-F238E27FC236}">
                <a16:creationId xmlns:a16="http://schemas.microsoft.com/office/drawing/2014/main" id="{0C2A6F23-3824-4ABF-AE68-E13B0DE97F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347" y="501469"/>
            <a:ext cx="3201038" cy="13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13;p5">
            <a:extLst>
              <a:ext uri="{FF2B5EF4-FFF2-40B4-BE49-F238E27FC236}">
                <a16:creationId xmlns:a16="http://schemas.microsoft.com/office/drawing/2014/main" id="{4B53A219-D92C-436B-A982-9B34F6464F1E}"/>
              </a:ext>
            </a:extLst>
          </p:cNvPr>
          <p:cNvSpPr txBox="1"/>
          <p:nvPr/>
        </p:nvSpPr>
        <p:spPr>
          <a:xfrm>
            <a:off x="838621" y="853244"/>
            <a:ext cx="28803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Nghe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–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viết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D14B6C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75DEAD-A2AA-4ED5-B251-4B7F291C8A93}"/>
              </a:ext>
            </a:extLst>
          </p:cNvPr>
          <p:cNvSpPr/>
          <p:nvPr/>
        </p:nvSpPr>
        <p:spPr>
          <a:xfrm>
            <a:off x="1436998" y="1526442"/>
            <a:ext cx="87892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(Trích)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yêu đồ đạc trong nhà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em trò chuyện như là bạn thân.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Cái bàn kể chuyện rừng xanh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 nan mang đến gió lành trời xa.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Đồng hồ giọng nói thiết tha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Nhắc em ngày tháng thường là trôi mau.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Ngọn đèn sáng giữa trời khuya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 ngôi sao nhỏ gọi về niềm vui.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(Phan Thị Thanh Nhàn)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5DB79-9A25-4D9A-9F30-47F23EF07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132" y="647326"/>
            <a:ext cx="50418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1">
            <a:extLst>
              <a:ext uri="{FF2B5EF4-FFF2-40B4-BE49-F238E27FC236}">
                <a16:creationId xmlns:a16="http://schemas.microsoft.com/office/drawing/2014/main" id="{8D8B0916-EF32-44ED-8CEC-375CB92C2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56" y="5676272"/>
            <a:ext cx="1481091" cy="18740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F80233E-7BEE-4346-B705-E0ADDED8D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51826" y="5039550"/>
            <a:ext cx="1458752" cy="1696915"/>
          </a:xfrm>
          <a:prstGeom prst="rect">
            <a:avLst/>
          </a:prstGeom>
        </p:spPr>
      </p:pic>
      <p:pic>
        <p:nvPicPr>
          <p:cNvPr id="47" name="Google Shape;99;p4">
            <a:extLst>
              <a:ext uri="{FF2B5EF4-FFF2-40B4-BE49-F238E27FC236}">
                <a16:creationId xmlns:a16="http://schemas.microsoft.com/office/drawing/2014/main" id="{E2CA39EC-DF70-4DC7-99FE-CCA8797740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151" y="121535"/>
            <a:ext cx="10108245" cy="628434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8F5CB12-AF36-495B-A0C1-0A23ACBB932A}"/>
              </a:ext>
            </a:extLst>
          </p:cNvPr>
          <p:cNvSpPr/>
          <p:nvPr/>
        </p:nvSpPr>
        <p:spPr>
          <a:xfrm>
            <a:off x="1965200" y="1768934"/>
            <a:ext cx="8512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737494E-8ED1-4791-8AB2-86E62FA155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08786" y="2928956"/>
            <a:ext cx="984885" cy="5334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163ED1A-A4A8-4268-B526-524D8CBB5FA9}"/>
              </a:ext>
            </a:extLst>
          </p:cNvPr>
          <p:cNvSpPr/>
          <p:nvPr/>
        </p:nvSpPr>
        <p:spPr>
          <a:xfrm>
            <a:off x="2459056" y="2903268"/>
            <a:ext cx="8115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1. Gạch chân dưới tiếng/từ khó đọc, dễ viết sai.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F210A76-ADAF-444A-8E55-011D8348EA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83063" y="3938626"/>
            <a:ext cx="984885" cy="5334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60E6F7C1-79B5-4D99-9BBC-C9B78202CEC0}"/>
              </a:ext>
            </a:extLst>
          </p:cNvPr>
          <p:cNvSpPr/>
          <p:nvPr/>
        </p:nvSpPr>
        <p:spPr>
          <a:xfrm>
            <a:off x="2533334" y="3900095"/>
            <a:ext cx="7534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2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Em cần lưu ý điều gì khi trình bày bài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2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41" y="6045046"/>
            <a:ext cx="1445343" cy="1445343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85" y="2313973"/>
            <a:ext cx="5141595" cy="5141595"/>
          </a:xfrm>
          <a:prstGeom prst="rect">
            <a:avLst/>
          </a:prstGeom>
        </p:spPr>
      </p:pic>
      <p:sp>
        <p:nvSpPr>
          <p:cNvPr id="21" name="Cloud Callout 7">
            <a:extLst>
              <a:ext uri="{FF2B5EF4-FFF2-40B4-BE49-F238E27FC236}">
                <a16:creationId xmlns:a16="http://schemas.microsoft.com/office/drawing/2014/main" id="{5DC839CF-AED4-4C8E-AACE-93D319B8C614}"/>
              </a:ext>
            </a:extLst>
          </p:cNvPr>
          <p:cNvSpPr/>
          <p:nvPr/>
        </p:nvSpPr>
        <p:spPr>
          <a:xfrm>
            <a:off x="5062194" y="1375850"/>
            <a:ext cx="5125559" cy="2316480"/>
          </a:xfrm>
          <a:prstGeom prst="cloudCallout">
            <a:avLst>
              <a:gd name="adj1" fmla="val 49255"/>
              <a:gd name="adj2" fmla="val 5838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8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3723" y="2313973"/>
            <a:ext cx="5141595" cy="51415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8F153-3314-453C-8B3F-C25E3DB35A87}"/>
              </a:ext>
            </a:extLst>
          </p:cNvPr>
          <p:cNvSpPr/>
          <p:nvPr/>
        </p:nvSpPr>
        <p:spPr>
          <a:xfrm>
            <a:off x="4099292" y="1706041"/>
            <a:ext cx="1553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Cloud Callout 10">
            <a:extLst>
              <a:ext uri="{FF2B5EF4-FFF2-40B4-BE49-F238E27FC236}">
                <a16:creationId xmlns:a16="http://schemas.microsoft.com/office/drawing/2014/main" id="{827D7FDF-24C2-4BDD-9050-3B02C43234B6}"/>
              </a:ext>
            </a:extLst>
          </p:cNvPr>
          <p:cNvSpPr/>
          <p:nvPr/>
        </p:nvSpPr>
        <p:spPr>
          <a:xfrm>
            <a:off x="5822288" y="1438323"/>
            <a:ext cx="4298519" cy="2316480"/>
          </a:xfrm>
          <a:prstGeom prst="cloudCallout">
            <a:avLst>
              <a:gd name="adj1" fmla="val 48644"/>
              <a:gd name="adj2" fmla="val 5105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A8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A8F4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8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13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1986D31-4457-406D-8FF0-4F559043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559874" y="1875627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:a16="http://schemas.microsoft.com/office/drawing/2014/main" id="{0B90061D-9798-4900-9DA7-4E62829765A3}"/>
              </a:ext>
            </a:extLst>
          </p:cNvPr>
          <p:cNvSpPr txBox="1">
            <a:spLocks/>
          </p:cNvSpPr>
          <p:nvPr/>
        </p:nvSpPr>
        <p:spPr>
          <a:xfrm>
            <a:off x="4419572" y="49582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457200">
              <a:buClr>
                <a:prstClr val="black"/>
              </a:buClr>
            </a:pPr>
            <a:r>
              <a:rPr lang="vi-VN" sz="4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5ADC4D-6249-48E7-A380-FEE89B164DF1}"/>
              </a:ext>
            </a:extLst>
          </p:cNvPr>
          <p:cNvSpPr/>
          <p:nvPr/>
        </p:nvSpPr>
        <p:spPr>
          <a:xfrm>
            <a:off x="4613138" y="1903361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C07839-0D6A-4410-897D-2DB0EB48E9E8}"/>
              </a:ext>
            </a:extLst>
          </p:cNvPr>
          <p:cNvSpPr/>
          <p:nvPr/>
        </p:nvSpPr>
        <p:spPr>
          <a:xfrm>
            <a:off x="5089844" y="1903361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DA6842-F60B-4544-8E82-69A664AC2E87}"/>
              </a:ext>
            </a:extLst>
          </p:cNvPr>
          <p:cNvSpPr/>
          <p:nvPr/>
        </p:nvSpPr>
        <p:spPr>
          <a:xfrm>
            <a:off x="5541839" y="1903361"/>
            <a:ext cx="45752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FE4013-4F9F-4207-AF0D-83CA470DA9B2}"/>
              </a:ext>
            </a:extLst>
          </p:cNvPr>
          <p:cNvCxnSpPr/>
          <p:nvPr/>
        </p:nvCxnSpPr>
        <p:spPr>
          <a:xfrm flipV="1">
            <a:off x="3154376" y="2283887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64FA1BD-A664-4EF6-8F61-CFEB2C999608}"/>
              </a:ext>
            </a:extLst>
          </p:cNvPr>
          <p:cNvSpPr/>
          <p:nvPr/>
        </p:nvSpPr>
        <p:spPr>
          <a:xfrm>
            <a:off x="5979922" y="322119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C314B3-7627-4994-800A-CC02813BE03A}"/>
              </a:ext>
            </a:extLst>
          </p:cNvPr>
          <p:cNvSpPr/>
          <p:nvPr/>
        </p:nvSpPr>
        <p:spPr>
          <a:xfrm>
            <a:off x="5506539" y="3678994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53FF9-1EDD-4D93-8E6E-E3995E5EAE04}"/>
              </a:ext>
            </a:extLst>
          </p:cNvPr>
          <p:cNvSpPr/>
          <p:nvPr/>
        </p:nvSpPr>
        <p:spPr>
          <a:xfrm>
            <a:off x="2644265" y="179298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ô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F99F29-A644-44F1-8E9E-5C5E461BB3FB}"/>
              </a:ext>
            </a:extLst>
          </p:cNvPr>
          <p:cNvSpPr/>
          <p:nvPr/>
        </p:nvSpPr>
        <p:spPr>
          <a:xfrm>
            <a:off x="4608921" y="2371360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1AA016-AF68-4ED7-ABA7-204739E05497}"/>
              </a:ext>
            </a:extLst>
          </p:cNvPr>
          <p:cNvSpPr/>
          <p:nvPr/>
        </p:nvSpPr>
        <p:spPr>
          <a:xfrm>
            <a:off x="5085627" y="2371360"/>
            <a:ext cx="451996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E52544-5995-4EDF-AB9D-5F24DCE476D6}"/>
              </a:ext>
            </a:extLst>
          </p:cNvPr>
          <p:cNvCxnSpPr/>
          <p:nvPr/>
        </p:nvCxnSpPr>
        <p:spPr>
          <a:xfrm flipV="1">
            <a:off x="3145518" y="2761909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2F72406-7916-4EBD-9BF3-81D4F72AABAB}"/>
              </a:ext>
            </a:extLst>
          </p:cNvPr>
          <p:cNvSpPr/>
          <p:nvPr/>
        </p:nvSpPr>
        <p:spPr>
          <a:xfrm>
            <a:off x="2636713" y="2287745"/>
            <a:ext cx="208422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ô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2881E8B-77F4-400E-A78C-854E9E0BD9B5}"/>
              </a:ext>
            </a:extLst>
          </p:cNvPr>
          <p:cNvSpPr/>
          <p:nvPr/>
        </p:nvSpPr>
        <p:spPr>
          <a:xfrm>
            <a:off x="5963579" y="232144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408934-BDD9-4EC0-96C6-2BFFDDF012A3}"/>
              </a:ext>
            </a:extLst>
          </p:cNvPr>
          <p:cNvSpPr/>
          <p:nvPr/>
        </p:nvSpPr>
        <p:spPr>
          <a:xfrm>
            <a:off x="5511037" y="277650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FD16A2E-9CA0-4B3E-AC5D-D4A5525F6730}"/>
              </a:ext>
            </a:extLst>
          </p:cNvPr>
          <p:cNvSpPr/>
          <p:nvPr/>
        </p:nvSpPr>
        <p:spPr>
          <a:xfrm>
            <a:off x="5975159" y="413378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C1B1202-8EFF-405D-9D17-175495E2DE4F}"/>
              </a:ext>
            </a:extLst>
          </p:cNvPr>
          <p:cNvSpPr/>
          <p:nvPr/>
        </p:nvSpPr>
        <p:spPr>
          <a:xfrm>
            <a:off x="5501776" y="4591578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CB15130F-1246-4DCD-A8D5-4580388FB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48" y="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5" grpId="0" animBg="1"/>
      <p:bldP spid="30" grpId="0" animBg="1"/>
      <p:bldP spid="33" grpId="0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id="{F7A93FD5-F195-4020-B582-0F3A7D4E85B3}"/>
              </a:ext>
            </a:extLst>
          </p:cNvPr>
          <p:cNvSpPr/>
          <p:nvPr/>
        </p:nvSpPr>
        <p:spPr>
          <a:xfrm>
            <a:off x="721894" y="814137"/>
            <a:ext cx="10748212" cy="5229726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:a16="http://schemas.microsoft.com/office/drawing/2014/main" id="{587E636F-9C3C-4447-A81B-344C93F539DF}"/>
              </a:ext>
            </a:extLst>
          </p:cNvPr>
          <p:cNvSpPr/>
          <p:nvPr/>
        </p:nvSpPr>
        <p:spPr>
          <a:xfrm>
            <a:off x="922183" y="924465"/>
            <a:ext cx="10260595" cy="4893210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grpSp>
        <p:nvGrpSpPr>
          <p:cNvPr id="38" name="Google Shape;156;p10">
            <a:extLst>
              <a:ext uri="{FF2B5EF4-FFF2-40B4-BE49-F238E27FC236}">
                <a16:creationId xmlns:a16="http://schemas.microsoft.com/office/drawing/2014/main" id="{1E462C41-605E-4315-B42D-E03F961A199E}"/>
              </a:ext>
            </a:extLst>
          </p:cNvPr>
          <p:cNvGrpSpPr/>
          <p:nvPr/>
        </p:nvGrpSpPr>
        <p:grpSpPr>
          <a:xfrm>
            <a:off x="3168506" y="1479365"/>
            <a:ext cx="6301147" cy="1355932"/>
            <a:chOff x="5647866" y="1110140"/>
            <a:chExt cx="6301147" cy="1355932"/>
          </a:xfrm>
        </p:grpSpPr>
        <p:sp>
          <p:nvSpPr>
            <p:cNvPr id="39" name="Google Shape;157;p10">
              <a:extLst>
                <a:ext uri="{FF2B5EF4-FFF2-40B4-BE49-F238E27FC236}">
                  <a16:creationId xmlns:a16="http://schemas.microsoft.com/office/drawing/2014/main" id="{E1C40AFA-80C4-447D-B554-F6DC46B7524E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Google Shape;158;p10">
              <a:extLst>
                <a:ext uri="{FF2B5EF4-FFF2-40B4-BE49-F238E27FC236}">
                  <a16:creationId xmlns:a16="http://schemas.microsoft.com/office/drawing/2014/main" id="{93B4ACCD-AEBC-4A49-8E87-CDE22299C7B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87720" y="1110140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159;p10">
              <a:extLst>
                <a:ext uri="{FF2B5EF4-FFF2-40B4-BE49-F238E27FC236}">
                  <a16:creationId xmlns:a16="http://schemas.microsoft.com/office/drawing/2014/main" id="{ECAF73BE-6A27-4EE3-B497-68C29B85A35E}"/>
                </a:ext>
              </a:extLst>
            </p:cNvPr>
            <p:cNvSpPr txBox="1"/>
            <p:nvPr/>
          </p:nvSpPr>
          <p:spPr>
            <a:xfrm>
              <a:off x="5807968" y="1816965"/>
              <a:ext cx="614104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60;p10">
            <a:extLst>
              <a:ext uri="{FF2B5EF4-FFF2-40B4-BE49-F238E27FC236}">
                <a16:creationId xmlns:a16="http://schemas.microsoft.com/office/drawing/2014/main" id="{A79540D6-0947-40EB-B62B-E45D30CE2F8A}"/>
              </a:ext>
            </a:extLst>
          </p:cNvPr>
          <p:cNvGrpSpPr/>
          <p:nvPr/>
        </p:nvGrpSpPr>
        <p:grpSpPr>
          <a:xfrm>
            <a:off x="3168506" y="2911176"/>
            <a:ext cx="6038682" cy="1337060"/>
            <a:chOff x="6023992" y="2595996"/>
            <a:chExt cx="6038682" cy="1337060"/>
          </a:xfrm>
        </p:grpSpPr>
        <p:sp>
          <p:nvSpPr>
            <p:cNvPr id="43" name="Google Shape;161;p10">
              <a:extLst>
                <a:ext uri="{FF2B5EF4-FFF2-40B4-BE49-F238E27FC236}">
                  <a16:creationId xmlns:a16="http://schemas.microsoft.com/office/drawing/2014/main" id="{198CF235-D5A0-4926-B396-224E975522E0}"/>
                </a:ext>
              </a:extLst>
            </p:cNvPr>
            <p:cNvSpPr/>
            <p:nvPr/>
          </p:nvSpPr>
          <p:spPr>
            <a:xfrm flipH="1">
              <a:off x="6023992" y="2997693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Google Shape;162;p10">
              <a:extLst>
                <a:ext uri="{FF2B5EF4-FFF2-40B4-BE49-F238E27FC236}">
                  <a16:creationId xmlns:a16="http://schemas.microsoft.com/office/drawing/2014/main" id="{63A8E98D-BCD7-45A2-97F9-4E70BE974E5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289154" y="2595996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64;p10">
            <a:extLst>
              <a:ext uri="{FF2B5EF4-FFF2-40B4-BE49-F238E27FC236}">
                <a16:creationId xmlns:a16="http://schemas.microsoft.com/office/drawing/2014/main" id="{EBCC693E-CDEF-49FF-95D1-091C003FE919}"/>
              </a:ext>
            </a:extLst>
          </p:cNvPr>
          <p:cNvGrpSpPr/>
          <p:nvPr/>
        </p:nvGrpSpPr>
        <p:grpSpPr>
          <a:xfrm>
            <a:off x="3043749" y="4415355"/>
            <a:ext cx="6038682" cy="1337060"/>
            <a:chOff x="5384298" y="3978951"/>
            <a:chExt cx="6038682" cy="1337060"/>
          </a:xfrm>
        </p:grpSpPr>
        <p:sp>
          <p:nvSpPr>
            <p:cNvPr id="46" name="Google Shape;165;p10">
              <a:extLst>
                <a:ext uri="{FF2B5EF4-FFF2-40B4-BE49-F238E27FC236}">
                  <a16:creationId xmlns:a16="http://schemas.microsoft.com/office/drawing/2014/main" id="{21FCD847-1328-483E-873F-275C8151C59A}"/>
                </a:ext>
              </a:extLst>
            </p:cNvPr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166;p10">
              <a:extLst>
                <a:ext uri="{FF2B5EF4-FFF2-40B4-BE49-F238E27FC236}">
                  <a16:creationId xmlns:a16="http://schemas.microsoft.com/office/drawing/2014/main" id="{04B33F63-A271-411C-8AD5-414F9408C1F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49460" y="3978951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AD987E6-C45C-4D39-B941-6A0AD44BBE42}"/>
              </a:ext>
            </a:extLst>
          </p:cNvPr>
          <p:cNvSpPr/>
          <p:nvPr/>
        </p:nvSpPr>
        <p:spPr>
          <a:xfrm>
            <a:off x="1009222" y="965270"/>
            <a:ext cx="3781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endParaRPr kumimoji="0" lang="en-US" sz="40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560DF9F-9E31-4FFD-8224-BF6BD9EE17BB}"/>
              </a:ext>
            </a:extLst>
          </p:cNvPr>
          <p:cNvSpPr/>
          <p:nvPr/>
        </p:nvSpPr>
        <p:spPr>
          <a:xfrm>
            <a:off x="3809131" y="2082263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1. Sai không quá 5 lỗi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E6C0388-415E-482A-9CA8-688399C8C56D}"/>
              </a:ext>
            </a:extLst>
          </p:cNvPr>
          <p:cNvSpPr/>
          <p:nvPr/>
        </p:nvSpPr>
        <p:spPr>
          <a:xfrm>
            <a:off x="3868175" y="3479992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rõ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sạch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đẹp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435960-ADB7-42BE-BCF9-FD11AD3E087D}"/>
              </a:ext>
            </a:extLst>
          </p:cNvPr>
          <p:cNvSpPr/>
          <p:nvPr/>
        </p:nvSpPr>
        <p:spPr>
          <a:xfrm>
            <a:off x="3809131" y="500163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bày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thức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" descr="0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-1"/>
            <a:ext cx="12188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B3F6AA6-8BE4-46DC-956C-07CCC484504F}"/>
              </a:ext>
            </a:extLst>
          </p:cNvPr>
          <p:cNvGrpSpPr/>
          <p:nvPr/>
        </p:nvGrpSpPr>
        <p:grpSpPr>
          <a:xfrm>
            <a:off x="635825" y="234061"/>
            <a:ext cx="10367064" cy="6136245"/>
            <a:chOff x="838200" y="1027906"/>
            <a:chExt cx="7025640" cy="5085511"/>
          </a:xfrm>
        </p:grpSpPr>
        <p:sp>
          <p:nvSpPr>
            <p:cNvPr id="63" name="Rectangle: Rounded Corners 5">
              <a:extLst>
                <a:ext uri="{FF2B5EF4-FFF2-40B4-BE49-F238E27FC236}">
                  <a16:creationId xmlns:a16="http://schemas.microsoft.com/office/drawing/2014/main" id="{90B4328D-6DCA-4CB4-BE9B-B1E7A7AE2E0E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: Rounded Corners 7">
              <a:extLst>
                <a:ext uri="{FF2B5EF4-FFF2-40B4-BE49-F238E27FC236}">
                  <a16:creationId xmlns:a16="http://schemas.microsoft.com/office/drawing/2014/main" id="{2CB9F0B3-5811-4719-831B-E338A3770B34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5" name="Picture 64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F7BA26B1-2367-4F15-974F-CC7D1F4B2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399">
            <a:off x="9345855" y="3668870"/>
            <a:ext cx="3262597" cy="4954874"/>
          </a:xfrm>
          <a:prstGeom prst="rect">
            <a:avLst/>
          </a:prstGeom>
        </p:spPr>
      </p:pic>
      <p:pic>
        <p:nvPicPr>
          <p:cNvPr id="66" name="Picture 6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BD5C58A-2168-4F0B-8497-9ED76EE70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30" y="4466677"/>
            <a:ext cx="2183661" cy="1178290"/>
          </a:xfrm>
          <a:prstGeom prst="rect">
            <a:avLst/>
          </a:prstGeom>
        </p:spPr>
      </p:pic>
      <p:grpSp>
        <p:nvGrpSpPr>
          <p:cNvPr id="70" name="组合 44">
            <a:extLst>
              <a:ext uri="{FF2B5EF4-FFF2-40B4-BE49-F238E27FC236}">
                <a16:creationId xmlns:a16="http://schemas.microsoft.com/office/drawing/2014/main" id="{6779E066-FA86-4FC4-88F6-45CC3322BFC6}"/>
              </a:ext>
            </a:extLst>
          </p:cNvPr>
          <p:cNvGrpSpPr/>
          <p:nvPr/>
        </p:nvGrpSpPr>
        <p:grpSpPr>
          <a:xfrm>
            <a:off x="8867220" y="178346"/>
            <a:ext cx="2382970" cy="2013070"/>
            <a:chOff x="7921140" y="-47422"/>
            <a:chExt cx="4539237" cy="3834628"/>
          </a:xfrm>
        </p:grpSpPr>
        <p:pic>
          <p:nvPicPr>
            <p:cNvPr id="71" name="图片 40">
              <a:extLst>
                <a:ext uri="{FF2B5EF4-FFF2-40B4-BE49-F238E27FC236}">
                  <a16:creationId xmlns:a16="http://schemas.microsoft.com/office/drawing/2014/main" id="{AB5E23AE-A7CE-4CA5-A9A8-91C04BB19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72" name="图片 38">
              <a:extLst>
                <a:ext uri="{FF2B5EF4-FFF2-40B4-BE49-F238E27FC236}">
                  <a16:creationId xmlns:a16="http://schemas.microsoft.com/office/drawing/2014/main" id="{ADA1D19E-259E-404C-9161-8C8E235AE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73" name="图片 41">
              <a:extLst>
                <a:ext uri="{FF2B5EF4-FFF2-40B4-BE49-F238E27FC236}">
                  <a16:creationId xmlns:a16="http://schemas.microsoft.com/office/drawing/2014/main" id="{945E2702-F699-4C9D-9926-457FFDDF5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74" name="图片 42">
              <a:extLst>
                <a:ext uri="{FF2B5EF4-FFF2-40B4-BE49-F238E27FC236}">
                  <a16:creationId xmlns:a16="http://schemas.microsoft.com/office/drawing/2014/main" id="{F8B1A8A8-4687-4F11-9B25-6ACD54E92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75" name="图片 43">
              <a:extLst>
                <a:ext uri="{FF2B5EF4-FFF2-40B4-BE49-F238E27FC236}">
                  <a16:creationId xmlns:a16="http://schemas.microsoft.com/office/drawing/2014/main" id="{5AAF4C3A-6C2C-4BCD-BCD8-D4597FC9D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76" name="Picture 7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2AF21152-AD83-48C3-8F11-BC0DE82C9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00" y="5981606"/>
            <a:ext cx="4265509" cy="1315955"/>
          </a:xfrm>
          <a:prstGeom prst="rect">
            <a:avLst/>
          </a:prstGeom>
        </p:spPr>
      </p:pic>
      <p:pic>
        <p:nvPicPr>
          <p:cNvPr id="77" name="Picture 7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AAAC101C-D0E0-467E-B5C9-ADFD8C52D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5" y="5961088"/>
            <a:ext cx="4265509" cy="1315955"/>
          </a:xfrm>
          <a:prstGeom prst="rect">
            <a:avLst/>
          </a:prstGeom>
        </p:spPr>
      </p:pic>
      <p:pic>
        <p:nvPicPr>
          <p:cNvPr id="79" name="Picture 78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480AFF00-B9B4-4C20-979B-17F0020DB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60" b="15636"/>
          <a:stretch/>
        </p:blipFill>
        <p:spPr>
          <a:xfrm>
            <a:off x="10258772" y="6019707"/>
            <a:ext cx="1247244" cy="1110198"/>
          </a:xfrm>
          <a:prstGeom prst="rect">
            <a:avLst/>
          </a:prstGeom>
        </p:spPr>
      </p:pic>
      <p:pic>
        <p:nvPicPr>
          <p:cNvPr id="81" name="Picture 80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FF83EEC1-08E0-4096-BA00-28AE934FB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62" y="5830224"/>
            <a:ext cx="4265509" cy="13159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E1CCFA9-EC3D-4057-8C78-764AC6AF1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691" y="418197"/>
            <a:ext cx="560881" cy="56088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3087516-6C33-4F6B-AF7D-30919E44F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0779" y="470424"/>
            <a:ext cx="560881" cy="56088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3D5B94-0487-46A6-9767-09AC95EDB0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9663" y="296020"/>
            <a:ext cx="560881" cy="56088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11D1E73-4E6C-4B70-9C6F-9AB164734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310" y="369946"/>
            <a:ext cx="560881" cy="56088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3653CFC-37C3-48E1-8B57-F19FF9039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7739" y="281149"/>
            <a:ext cx="560881" cy="56088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0834E61-F74F-477F-BFDB-F64125BAF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7572" y="272388"/>
            <a:ext cx="560881" cy="5608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F24E985-B5E6-49C2-A616-8DF31798A8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26220" y="304114"/>
            <a:ext cx="560881" cy="5608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52E69D4-FEF1-42C2-A76C-30F57989CA78}"/>
              </a:ext>
            </a:extLst>
          </p:cNvPr>
          <p:cNvSpPr/>
          <p:nvPr/>
        </p:nvSpPr>
        <p:spPr>
          <a:xfrm>
            <a:off x="2333918" y="2482336"/>
            <a:ext cx="7336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bạn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779D59-78E5-4DA3-B920-C3168030C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4447" y="1454536"/>
            <a:ext cx="665131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Other"/>
  <p:tag name="MH_ORDER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Other"/>
  <p:tag name="MH_ORDER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350</Words>
  <Application>Microsoft Office PowerPoint</Application>
  <PresentationFormat>Widescreen</PresentationFormat>
  <Paragraphs>68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43" baseType="lpstr">
      <vt:lpstr>微软雅黑</vt:lpstr>
      <vt:lpstr>宋体</vt:lpstr>
      <vt:lpstr>Arial</vt:lpstr>
      <vt:lpstr>Arial-Rounded</vt:lpstr>
      <vt:lpstr>Bubblegum Sans</vt:lpstr>
      <vt:lpstr>Calibri</vt:lpstr>
      <vt:lpstr>Calibri Light</vt:lpstr>
      <vt:lpstr>Cambria</vt:lpstr>
      <vt:lpstr>Coiny</vt:lpstr>
      <vt:lpstr>等线</vt:lpstr>
      <vt:lpstr>等线 Light</vt:lpstr>
      <vt:lpstr>Gloria Hallelujah</vt:lpstr>
      <vt:lpstr>inpin heiti</vt:lpstr>
      <vt:lpstr>黑体</vt:lpstr>
      <vt:lpstr>Times New Roman</vt:lpstr>
      <vt:lpstr>Verdana</vt:lpstr>
      <vt:lpstr>Wingdings</vt:lpstr>
      <vt:lpstr>印品黑体</vt:lpstr>
      <vt:lpstr>字魂107号-萌趣欢乐体</vt:lpstr>
      <vt:lpstr>字魂59号-创粗黑</vt:lpstr>
      <vt:lpstr>思源黑体 CN Light</vt:lpstr>
      <vt:lpstr>4_Office Theme</vt:lpstr>
      <vt:lpstr>Office 主题​​</vt:lpstr>
      <vt:lpstr>6_Office Theme</vt:lpstr>
      <vt:lpstr>5_Office Theme</vt:lpstr>
      <vt:lpstr>2_sample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17</cp:revision>
  <dcterms:created xsi:type="dcterms:W3CDTF">2022-07-27T06:31:56Z</dcterms:created>
  <dcterms:modified xsi:type="dcterms:W3CDTF">2022-11-03T06:45:44Z</dcterms:modified>
</cp:coreProperties>
</file>