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5"/>
  </p:notesMasterIdLst>
  <p:sldIdLst>
    <p:sldId id="280" r:id="rId5"/>
    <p:sldId id="282" r:id="rId6"/>
    <p:sldId id="295" r:id="rId7"/>
    <p:sldId id="358" r:id="rId8"/>
    <p:sldId id="318" r:id="rId9"/>
    <p:sldId id="369" r:id="rId10"/>
    <p:sldId id="370" r:id="rId11"/>
    <p:sldId id="360" r:id="rId12"/>
    <p:sldId id="362" r:id="rId13"/>
    <p:sldId id="371" r:id="rId14"/>
    <p:sldId id="339" r:id="rId15"/>
    <p:sldId id="379" r:id="rId16"/>
    <p:sldId id="372" r:id="rId17"/>
    <p:sldId id="292" r:id="rId18"/>
    <p:sldId id="375" r:id="rId19"/>
    <p:sldId id="373" r:id="rId20"/>
    <p:sldId id="376" r:id="rId21"/>
    <p:sldId id="377" r:id="rId22"/>
    <p:sldId id="378"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9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a:t>
              </a:r>
              <a:r>
                <a:rPr lang="en-US" sz="2800" b="1" smtClean="0">
                  <a:solidFill>
                    <a:srgbClr val="002060"/>
                  </a:solidFill>
                  <a:latin typeface="Arial" panose="020B0604020202020204" pitchFamily="34" charset="0"/>
                  <a:cs typeface="Arial" panose="020B0604020202020204" pitchFamily="34" charset="0"/>
                </a:rPr>
                <a:t>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a:t>
            </a:r>
            <a:r>
              <a:rPr lang="vi-VN" sz="4000" kern="0" smtClean="0">
                <a:solidFill>
                  <a:srgbClr val="005279"/>
                </a:solidFill>
                <a:cs typeface="Arial" panose="020B0604020202020204" pitchFamily="34" charset="0"/>
              </a:rPr>
              <a:t>là</a:t>
            </a:r>
            <a:r>
              <a:rPr lang="en-US" sz="4400" kern="0" smtClean="0">
                <a:solidFill>
                  <a:srgbClr val="005279"/>
                </a:solidFill>
                <a:cs typeface="Arial" panose="020B0604020202020204" pitchFamily="34" charset="0"/>
              </a:rPr>
              <a:t>m</a:t>
            </a:r>
            <a:r>
              <a:rPr lang="vi-VN" sz="4000" kern="0" smtClea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142875">
            <a:off x="2253800" y="2153767"/>
            <a:ext cx="48703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368</Words>
  <Application>Microsoft Office PowerPoint</Application>
  <PresentationFormat>Widescreen</PresentationFormat>
  <Paragraphs>54</Paragraphs>
  <Slides>20</Slides>
  <Notes>20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宋体</vt:lpstr>
      <vt:lpstr>Arial</vt:lpstr>
      <vt:lpstr>Calibri</vt:lpstr>
      <vt:lpstr>Calibri Light</vt:lpstr>
      <vt:lpstr>等线</vt:lpstr>
      <vt:lpstr>Georgia</vt:lpstr>
      <vt:lpstr>字魂59号-创粗黑</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2022-08-04T03:07:46Z</dcterms:created>
  <dcterms:modified xsi:type="dcterms:W3CDTF">2022-11-02T00:27:14Z</dcterms:modified>
</cp:coreProperties>
</file>