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3"/>
  </p:notesMasterIdLst>
  <p:sldIdLst>
    <p:sldId id="265" r:id="rId7"/>
    <p:sldId id="320" r:id="rId8"/>
    <p:sldId id="321" r:id="rId9"/>
    <p:sldId id="322" r:id="rId10"/>
    <p:sldId id="323" r:id="rId11"/>
    <p:sldId id="324" r:id="rId12"/>
    <p:sldId id="336" r:id="rId13"/>
    <p:sldId id="282" r:id="rId14"/>
    <p:sldId id="284" r:id="rId15"/>
    <p:sldId id="328" r:id="rId16"/>
    <p:sldId id="345" r:id="rId17"/>
    <p:sldId id="332" r:id="rId18"/>
    <p:sldId id="354" r:id="rId19"/>
    <p:sldId id="257" r:id="rId20"/>
    <p:sldId id="346" r:id="rId21"/>
    <p:sldId id="347" r:id="rId22"/>
    <p:sldId id="339" r:id="rId23"/>
    <p:sldId id="348" r:id="rId24"/>
    <p:sldId id="349" r:id="rId25"/>
    <p:sldId id="350" r:id="rId26"/>
    <p:sldId id="351" r:id="rId27"/>
    <p:sldId id="352" r:id="rId28"/>
    <p:sldId id="353" r:id="rId29"/>
    <p:sldId id="307" r:id="rId30"/>
    <p:sldId id="355" r:id="rId31"/>
    <p:sldId id="318" r:id="rId32"/>
    <p:sldId id="344" r:id="rId33"/>
    <p:sldId id="356" r:id="rId34"/>
    <p:sldId id="357" r:id="rId35"/>
    <p:sldId id="358" r:id="rId36"/>
    <p:sldId id="359" r:id="rId37"/>
    <p:sldId id="360" r:id="rId38"/>
    <p:sldId id="361" r:id="rId39"/>
    <p:sldId id="362" r:id="rId40"/>
    <p:sldId id="363"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varScale="1">
        <p:scale>
          <a:sx n="78" d="100"/>
          <a:sy n="78" d="100"/>
        </p:scale>
        <p:origin x="10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11/8/2022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11/8/2022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11/8/2022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7.png"/><Relationship Id="rId7" Type="http://schemas.openxmlformats.org/officeDocument/2006/relationships/slide" Target="slide9.xml"/><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7.png"/><Relationship Id="rId11" Type="http://schemas.openxmlformats.org/officeDocument/2006/relationships/image" Target="../media/image11.gif"/><Relationship Id="rId5" Type="http://schemas.openxmlformats.org/officeDocument/2006/relationships/audio" Target="../media/audio1.wav"/><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9.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wav"/><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7733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Món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quà</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lang="en-US" sz="3200" b="1" dirty="0">
                  <a:solidFill>
                    <a:srgbClr val="70AD47">
                      <a:lumMod val="75000"/>
                    </a:srgbClr>
                  </a:solidFill>
                  <a:latin typeface="Cambria" panose="02040503050406030204" pitchFamily="18" charset="0"/>
                  <a:ea typeface="Arial-Rounded" panose="020B0500000000000000" pitchFamily="34" charset="0"/>
                  <a:cs typeface="Arial-Rounded" panose="020B0500000000000000" pitchFamily="34" charset="0"/>
                </a:rPr>
                <a:t> </a:t>
              </a:r>
              <a:r>
                <a:rPr kumimoji="0" lang="pt-BR"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hq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0884" y="4458238"/>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01375"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89542" y="3180080"/>
            <a:ext cx="11878938"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3600"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Gợi</a:t>
            </a:r>
            <a:r>
              <a:rPr lang="en-US"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ý: </a:t>
            </a: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45992" y="599440"/>
            <a:ext cx="252968"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Qua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đó</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ta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thấy</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được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trong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gia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cần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sự</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sẻ</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chia,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quan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smtClean="0">
                <a:solidFill>
                  <a:srgbClr val="FF0000"/>
                </a:solidFill>
                <a:latin typeface="Cambria" panose="02040503050406030204" pitchFamily="18" charset="0"/>
                <a:ea typeface="Arial-Rounded" panose="020B0500000000000000" pitchFamily="34" charset="0"/>
                <a:cs typeface="Arial-Rounded" panose="020B0500000000000000" pitchFamily="34" charset="0"/>
              </a:rPr>
              <a:t>tâm</a:t>
            </a:r>
            <a:r>
              <a:rPr lang="en-US" sz="3600" b="1" dirty="0" smtClean="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smtClean="0">
                <a:solidFill>
                  <a:srgbClr val="FF0000"/>
                </a:solidFill>
                <a:latin typeface="Cambria" panose="02040503050406030204" pitchFamily="18" charset="0"/>
                <a:ea typeface="Arial-Rounded" panose="020B0500000000000000" pitchFamily="34" charset="0"/>
                <a:cs typeface="Arial-Rounded" panose="020B0500000000000000" pitchFamily="34" charset="0"/>
              </a:rPr>
              <a:t>chăm</a:t>
            </a:r>
            <a:r>
              <a:rPr lang="en-US" sz="3600" b="1" dirty="0" smtClean="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sóc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lẫn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nhau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4625568"/>
                <a:gd name="connsiteY0" fmla="*/ 104286 h 625703"/>
                <a:gd name="connsiteX1" fmla="*/ 104286 w 4625568"/>
                <a:gd name="connsiteY1" fmla="*/ 0 h 625703"/>
                <a:gd name="connsiteX2" fmla="*/ 568071 w 4625568"/>
                <a:gd name="connsiteY2" fmla="*/ 0 h 625703"/>
                <a:gd name="connsiteX3" fmla="*/ 1031855 w 4625568"/>
                <a:gd name="connsiteY3" fmla="*/ 0 h 625703"/>
                <a:gd name="connsiteX4" fmla="*/ 1451470 w 4625568"/>
                <a:gd name="connsiteY4" fmla="*/ 0 h 625703"/>
                <a:gd name="connsiteX5" fmla="*/ 1915254 w 4625568"/>
                <a:gd name="connsiteY5" fmla="*/ 0 h 625703"/>
                <a:gd name="connsiteX6" fmla="*/ 2511549 w 4625568"/>
                <a:gd name="connsiteY6" fmla="*/ 0 h 625703"/>
                <a:gd name="connsiteX7" fmla="*/ 2975333 w 4625568"/>
                <a:gd name="connsiteY7" fmla="*/ 0 h 625703"/>
                <a:gd name="connsiteX8" fmla="*/ 3527458 w 4625568"/>
                <a:gd name="connsiteY8" fmla="*/ 0 h 625703"/>
                <a:gd name="connsiteX9" fmla="*/ 4035412 w 4625568"/>
                <a:gd name="connsiteY9" fmla="*/ 0 h 625703"/>
                <a:gd name="connsiteX10" fmla="*/ 4521282 w 4625568"/>
                <a:gd name="connsiteY10" fmla="*/ 0 h 625703"/>
                <a:gd name="connsiteX11" fmla="*/ 4625568 w 4625568"/>
                <a:gd name="connsiteY11" fmla="*/ 104286 h 625703"/>
                <a:gd name="connsiteX12" fmla="*/ 4625568 w 4625568"/>
                <a:gd name="connsiteY12" fmla="*/ 521417 h 625703"/>
                <a:gd name="connsiteX13" fmla="*/ 4521282 w 4625568"/>
                <a:gd name="connsiteY13" fmla="*/ 625703 h 625703"/>
                <a:gd name="connsiteX14" fmla="*/ 4057497 w 4625568"/>
                <a:gd name="connsiteY14" fmla="*/ 625703 h 625703"/>
                <a:gd name="connsiteX15" fmla="*/ 3461203 w 4625568"/>
                <a:gd name="connsiteY15" fmla="*/ 625703 h 625703"/>
                <a:gd name="connsiteX16" fmla="*/ 3041588 w 4625568"/>
                <a:gd name="connsiteY16" fmla="*/ 625703 h 625703"/>
                <a:gd name="connsiteX17" fmla="*/ 2533634 w 4625568"/>
                <a:gd name="connsiteY17" fmla="*/ 625703 h 625703"/>
                <a:gd name="connsiteX18" fmla="*/ 1937339 w 4625568"/>
                <a:gd name="connsiteY18" fmla="*/ 625703 h 625703"/>
                <a:gd name="connsiteX19" fmla="*/ 1341045 w 4625568"/>
                <a:gd name="connsiteY19" fmla="*/ 625703 h 625703"/>
                <a:gd name="connsiteX20" fmla="*/ 921430 w 4625568"/>
                <a:gd name="connsiteY20" fmla="*/ 625703 h 625703"/>
                <a:gd name="connsiteX21" fmla="*/ 104286 w 4625568"/>
                <a:gd name="connsiteY21" fmla="*/ 625703 h 625703"/>
                <a:gd name="connsiteX22" fmla="*/ 0 w 4625568"/>
                <a:gd name="connsiteY22" fmla="*/ 521417 h 625703"/>
                <a:gd name="connsiteX23" fmla="*/ 0 w 4625568"/>
                <a:gd name="connsiteY23" fmla="*/ 104286 h 62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25568" h="625703" fill="none" extrusionOk="0">
                  <a:moveTo>
                    <a:pt x="0" y="104286"/>
                  </a:moveTo>
                  <a:cubicBezTo>
                    <a:pt x="-2946" y="53086"/>
                    <a:pt x="42613" y="-1812"/>
                    <a:pt x="104286" y="0"/>
                  </a:cubicBezTo>
                  <a:cubicBezTo>
                    <a:pt x="251195" y="-45691"/>
                    <a:pt x="338272" y="22073"/>
                    <a:pt x="568071" y="0"/>
                  </a:cubicBezTo>
                  <a:cubicBezTo>
                    <a:pt x="797871" y="-22073"/>
                    <a:pt x="901652" y="46488"/>
                    <a:pt x="1031855" y="0"/>
                  </a:cubicBezTo>
                  <a:cubicBezTo>
                    <a:pt x="1162058" y="-46488"/>
                    <a:pt x="1280844" y="7252"/>
                    <a:pt x="1451470" y="0"/>
                  </a:cubicBezTo>
                  <a:cubicBezTo>
                    <a:pt x="1622096" y="-7252"/>
                    <a:pt x="1747573" y="44635"/>
                    <a:pt x="1915254" y="0"/>
                  </a:cubicBezTo>
                  <a:cubicBezTo>
                    <a:pt x="2082935" y="-44635"/>
                    <a:pt x="2334359" y="46747"/>
                    <a:pt x="2511549" y="0"/>
                  </a:cubicBezTo>
                  <a:cubicBezTo>
                    <a:pt x="2688739" y="-46747"/>
                    <a:pt x="2800538" y="55590"/>
                    <a:pt x="2975333" y="0"/>
                  </a:cubicBezTo>
                  <a:cubicBezTo>
                    <a:pt x="3150128" y="-55590"/>
                    <a:pt x="3289205" y="10489"/>
                    <a:pt x="3527458" y="0"/>
                  </a:cubicBezTo>
                  <a:cubicBezTo>
                    <a:pt x="3765711" y="-10489"/>
                    <a:pt x="3858743" y="16769"/>
                    <a:pt x="4035412" y="0"/>
                  </a:cubicBezTo>
                  <a:cubicBezTo>
                    <a:pt x="4212081" y="-16769"/>
                    <a:pt x="4398272" y="17451"/>
                    <a:pt x="4521282" y="0"/>
                  </a:cubicBezTo>
                  <a:cubicBezTo>
                    <a:pt x="4593389" y="6519"/>
                    <a:pt x="4628129" y="46606"/>
                    <a:pt x="4625568" y="104286"/>
                  </a:cubicBezTo>
                  <a:cubicBezTo>
                    <a:pt x="4632661" y="203658"/>
                    <a:pt x="4617723" y="317374"/>
                    <a:pt x="4625568" y="521417"/>
                  </a:cubicBezTo>
                  <a:cubicBezTo>
                    <a:pt x="4635778" y="584546"/>
                    <a:pt x="4589425" y="623284"/>
                    <a:pt x="4521282" y="625703"/>
                  </a:cubicBezTo>
                  <a:cubicBezTo>
                    <a:pt x="4362071" y="653354"/>
                    <a:pt x="4233941" y="615059"/>
                    <a:pt x="4057497" y="625703"/>
                  </a:cubicBezTo>
                  <a:cubicBezTo>
                    <a:pt x="3881054" y="636347"/>
                    <a:pt x="3681793" y="602069"/>
                    <a:pt x="3461203" y="625703"/>
                  </a:cubicBezTo>
                  <a:cubicBezTo>
                    <a:pt x="3240613" y="649337"/>
                    <a:pt x="3181067" y="610403"/>
                    <a:pt x="3041588" y="625703"/>
                  </a:cubicBezTo>
                  <a:cubicBezTo>
                    <a:pt x="2902109" y="641003"/>
                    <a:pt x="2718413" y="592343"/>
                    <a:pt x="2533634" y="625703"/>
                  </a:cubicBezTo>
                  <a:cubicBezTo>
                    <a:pt x="2348855" y="659063"/>
                    <a:pt x="2062140" y="585777"/>
                    <a:pt x="1937339" y="625703"/>
                  </a:cubicBezTo>
                  <a:cubicBezTo>
                    <a:pt x="1812538" y="665629"/>
                    <a:pt x="1461648" y="568065"/>
                    <a:pt x="1341045" y="625703"/>
                  </a:cubicBezTo>
                  <a:cubicBezTo>
                    <a:pt x="1220442" y="683341"/>
                    <a:pt x="1034499" y="584003"/>
                    <a:pt x="921430" y="625703"/>
                  </a:cubicBezTo>
                  <a:cubicBezTo>
                    <a:pt x="808361" y="667403"/>
                    <a:pt x="285929" y="598723"/>
                    <a:pt x="104286" y="625703"/>
                  </a:cubicBezTo>
                  <a:cubicBezTo>
                    <a:pt x="36580" y="625693"/>
                    <a:pt x="-10736" y="592066"/>
                    <a:pt x="0" y="521417"/>
                  </a:cubicBezTo>
                  <a:cubicBezTo>
                    <a:pt x="-43730" y="426008"/>
                    <a:pt x="31657" y="267517"/>
                    <a:pt x="0" y="104286"/>
                  </a:cubicBezTo>
                  <a:close/>
                </a:path>
                <a:path w="4625568" h="625703" stroke="0" extrusionOk="0">
                  <a:moveTo>
                    <a:pt x="0" y="104286"/>
                  </a:moveTo>
                  <a:cubicBezTo>
                    <a:pt x="-1898" y="46129"/>
                    <a:pt x="59724" y="9923"/>
                    <a:pt x="104286" y="0"/>
                  </a:cubicBezTo>
                  <a:cubicBezTo>
                    <a:pt x="267343" y="-13606"/>
                    <a:pt x="404365" y="63073"/>
                    <a:pt x="700580" y="0"/>
                  </a:cubicBezTo>
                  <a:cubicBezTo>
                    <a:pt x="996795" y="-63073"/>
                    <a:pt x="1151714" y="31728"/>
                    <a:pt x="1296875" y="0"/>
                  </a:cubicBezTo>
                  <a:cubicBezTo>
                    <a:pt x="1442037" y="-31728"/>
                    <a:pt x="1772028" y="47795"/>
                    <a:pt x="1893169" y="0"/>
                  </a:cubicBezTo>
                  <a:cubicBezTo>
                    <a:pt x="2014310" y="-47795"/>
                    <a:pt x="2215432" y="59552"/>
                    <a:pt x="2533634" y="0"/>
                  </a:cubicBezTo>
                  <a:cubicBezTo>
                    <a:pt x="2851837" y="-59552"/>
                    <a:pt x="2857523" y="34059"/>
                    <a:pt x="2997418" y="0"/>
                  </a:cubicBezTo>
                  <a:cubicBezTo>
                    <a:pt x="3137313" y="-34059"/>
                    <a:pt x="3305761" y="56457"/>
                    <a:pt x="3549543" y="0"/>
                  </a:cubicBezTo>
                  <a:cubicBezTo>
                    <a:pt x="3793326" y="-56457"/>
                    <a:pt x="4219643" y="35231"/>
                    <a:pt x="4521282" y="0"/>
                  </a:cubicBezTo>
                  <a:cubicBezTo>
                    <a:pt x="4587357" y="14325"/>
                    <a:pt x="4622455" y="35334"/>
                    <a:pt x="4625568" y="104286"/>
                  </a:cubicBezTo>
                  <a:cubicBezTo>
                    <a:pt x="4656422" y="230885"/>
                    <a:pt x="4600721" y="430225"/>
                    <a:pt x="4625568" y="521417"/>
                  </a:cubicBezTo>
                  <a:cubicBezTo>
                    <a:pt x="4627784" y="584495"/>
                    <a:pt x="4577765" y="631444"/>
                    <a:pt x="4521282" y="625703"/>
                  </a:cubicBezTo>
                  <a:cubicBezTo>
                    <a:pt x="4359695" y="626344"/>
                    <a:pt x="4127770" y="595021"/>
                    <a:pt x="3880818" y="625703"/>
                  </a:cubicBezTo>
                  <a:cubicBezTo>
                    <a:pt x="3633866" y="656385"/>
                    <a:pt x="3563706" y="620242"/>
                    <a:pt x="3417033" y="625703"/>
                  </a:cubicBezTo>
                  <a:cubicBezTo>
                    <a:pt x="3270361" y="631164"/>
                    <a:pt x="2964488" y="567671"/>
                    <a:pt x="2776569" y="625703"/>
                  </a:cubicBezTo>
                  <a:cubicBezTo>
                    <a:pt x="2588650" y="683735"/>
                    <a:pt x="2276648" y="580921"/>
                    <a:pt x="2136104" y="625703"/>
                  </a:cubicBezTo>
                  <a:cubicBezTo>
                    <a:pt x="1995561" y="670485"/>
                    <a:pt x="1793970" y="598659"/>
                    <a:pt x="1628150" y="625703"/>
                  </a:cubicBezTo>
                  <a:cubicBezTo>
                    <a:pt x="1462330" y="652747"/>
                    <a:pt x="1242828" y="571557"/>
                    <a:pt x="987685" y="625703"/>
                  </a:cubicBezTo>
                  <a:cubicBezTo>
                    <a:pt x="732543" y="679849"/>
                    <a:pt x="339203" y="555658"/>
                    <a:pt x="104286" y="625703"/>
                  </a:cubicBezTo>
                  <a:cubicBezTo>
                    <a:pt x="50344" y="629422"/>
                    <a:pt x="4069" y="583194"/>
                    <a:pt x="0" y="521417"/>
                  </a:cubicBezTo>
                  <a:cubicBezTo>
                    <a:pt x="-6434" y="422038"/>
                    <a:pt x="27486" y="229047"/>
                    <a:pt x="0" y="104286"/>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2278</Words>
  <Application>Microsoft Office PowerPoint</Application>
  <PresentationFormat>Widescreen</PresentationFormat>
  <Paragraphs>194</Paragraphs>
  <Slides>36</Slides>
  <Notes>8</Notes>
  <HiddenSlides>0</HiddenSlides>
  <MMClips>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36</vt:i4>
      </vt:variant>
    </vt:vector>
  </HeadingPairs>
  <TitlesOfParts>
    <vt:vector size="61" baseType="lpstr">
      <vt:lpstr>微软雅黑</vt:lpstr>
      <vt:lpstr>宋体</vt:lpstr>
      <vt:lpstr>Arial</vt:lpstr>
      <vt:lpstr>Arial Black</vt:lpstr>
      <vt:lpstr>Arial-Rounded</vt:lpstr>
      <vt:lpstr>Calibri</vt:lpstr>
      <vt:lpstr>Calibri Light</vt:lpstr>
      <vt:lpstr>Cambria</vt:lpstr>
      <vt:lpstr>Chewy</vt:lpstr>
      <vt:lpstr>Coiny</vt:lpstr>
      <vt:lpstr>Comfortaa</vt:lpstr>
      <vt:lpstr>Delius Unicase</vt:lpstr>
      <vt:lpstr>等线</vt:lpstr>
      <vt:lpstr>等线 Light</vt:lpstr>
      <vt:lpstr>iCiel Cadena</vt:lpstr>
      <vt:lpstr>inpin heiti</vt:lpstr>
      <vt:lpstr>Times New Roman</vt:lpstr>
      <vt:lpstr>字魂36号-正文宋楷</vt:lpstr>
      <vt:lpstr>汉仪小麦体简</vt: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2022-07-27T07:39:04Z</dcterms:created>
  <dcterms:modified xsi:type="dcterms:W3CDTF">2022-11-08T09:31:04Z</dcterms:modified>
</cp:coreProperties>
</file>