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699" r:id="rId4"/>
  </p:sldMasterIdLst>
  <p:notesMasterIdLst>
    <p:notesMasterId r:id="rId23"/>
  </p:notesMasterIdLst>
  <p:sldIdLst>
    <p:sldId id="1142" r:id="rId5"/>
    <p:sldId id="1143" r:id="rId6"/>
    <p:sldId id="1137" r:id="rId7"/>
    <p:sldId id="259" r:id="rId8"/>
    <p:sldId id="257" r:id="rId9"/>
    <p:sldId id="271" r:id="rId10"/>
    <p:sldId id="258" r:id="rId11"/>
    <p:sldId id="1145" r:id="rId12"/>
    <p:sldId id="1146" r:id="rId13"/>
    <p:sldId id="1147" r:id="rId14"/>
    <p:sldId id="262" r:id="rId15"/>
    <p:sldId id="1149" r:id="rId16"/>
    <p:sldId id="1144" r:id="rId17"/>
    <p:sldId id="1128" r:id="rId18"/>
    <p:sldId id="1151" r:id="rId19"/>
    <p:sldId id="1154" r:id="rId20"/>
    <p:sldId id="1152" r:id="rId21"/>
    <p:sldId id="261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5"/>
    <a:srgbClr val="FFE669"/>
    <a:srgbClr val="F22849"/>
    <a:srgbClr val="FFB83B"/>
    <a:srgbClr val="FFFF99"/>
    <a:srgbClr val="FF6600"/>
    <a:srgbClr val="FDF3ED"/>
    <a:srgbClr val="FF0066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8124" autoAdjust="0"/>
  </p:normalViewPr>
  <p:slideViewPr>
    <p:cSldViewPr snapToGrid="0">
      <p:cViewPr varScale="1">
        <p:scale>
          <a:sx n="78" d="100"/>
          <a:sy n="78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88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314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09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94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7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96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8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6065FA-AD28-41C6-9D92-BCBC497AD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81E4CD-F525-4986-BF12-23A4926F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11" Type="http://schemas.openxmlformats.org/officeDocument/2006/relationships/image" Target="../media/image53.png"/><Relationship Id="rId5" Type="http://schemas.openxmlformats.org/officeDocument/2006/relationships/image" Target="../media/image23.png"/><Relationship Id="rId10" Type="http://schemas.openxmlformats.org/officeDocument/2006/relationships/image" Target="../media/image52.png"/><Relationship Id="rId4" Type="http://schemas.openxmlformats.org/officeDocument/2006/relationships/image" Target="../media/image18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2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6.sv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png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11" Type="http://schemas.openxmlformats.org/officeDocument/2006/relationships/image" Target="../media/image6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6.png"/><Relationship Id="rId12" Type="http://schemas.openxmlformats.org/officeDocument/2006/relationships/image" Target="../media/image32.sv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26.sv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6.png"/><Relationship Id="rId18" Type="http://schemas.openxmlformats.org/officeDocument/2006/relationships/slide" Target="slide11.xml"/><Relationship Id="rId3" Type="http://schemas.openxmlformats.org/officeDocument/2006/relationships/audio" Target="../media/audio1.wav"/><Relationship Id="rId21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slide" Target="slide8.xml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6" Type="http://schemas.openxmlformats.org/officeDocument/2006/relationships/slide" Target="slide10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11" Type="http://schemas.openxmlformats.org/officeDocument/2006/relationships/image" Target="../media/image40.gif"/><Relationship Id="rId5" Type="http://schemas.openxmlformats.org/officeDocument/2006/relationships/image" Target="../media/image42.gif"/><Relationship Id="rId15" Type="http://schemas.openxmlformats.org/officeDocument/2006/relationships/image" Target="../media/image47.png"/><Relationship Id="rId10" Type="http://schemas.openxmlformats.org/officeDocument/2006/relationships/image" Target="../media/image45.png"/><Relationship Id="rId19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39.gif"/><Relationship Id="rId14" Type="http://schemas.openxmlformats.org/officeDocument/2006/relationships/slide" Target="slide9.xml"/><Relationship Id="rId22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19CF6D-106B-4FDA-A7E4-C7227D27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982" y="2606680"/>
            <a:ext cx="599898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55" y="4705013"/>
            <a:ext cx="1986862" cy="19170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CC010C-0A01-41C9-B2FF-9328D594DE25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</a:t>
            </a:r>
            <a:r>
              <a:rPr lang="en-US" sz="6000" b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(dư 1)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DDDF190F-004B-468F-9000-E14DF9B3D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3E7D15DB-0389-4FE6-8416-D712F9BFE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Box 120">
            <a:extLst>
              <a:ext uri="{FF2B5EF4-FFF2-40B4-BE49-F238E27FC236}">
                <a16:creationId xmlns:a16="http://schemas.microsoft.com/office/drawing/2014/main" id="{C9F0FD10-2569-4C27-8781-CB36A684F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43  7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880128A4-BBCF-4380-B06B-31FD1F7E0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AFB981F9-9190-4B5B-87DE-D3100E44DC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5DA16C1-2C93-4E48-BC81-58D6CEAD7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BD68266A-C404-4863-859A-CD8C0502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[crop output image]">
            <a:hlinkClick r:id="rId3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08" y="5165903"/>
            <a:ext cx="2115121" cy="16920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2278FA-B609-4690-993F-0097034294BD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6000" b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(dư 1)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2BA7C7E6-35A2-4907-A602-8614EE1A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F32A3461-8498-4DC6-91B6-723F9C437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id="{233C2468-5D9F-4DF4-B4E6-472A49F86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17  8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0A1028D5-53CA-497D-B6AC-11DF9459D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7632BCE8-F101-454A-A52E-63FC5FC82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B197F5F-417D-47DB-A04A-8D0C9959F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CDD32D9F-806E-41D2-A594-011CFFC31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0884" y="270859"/>
            <a:ext cx="961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Chậu cây nào ở câu a ghi phép chia có số dư là 3?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710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1254" y="4397528"/>
            <a:ext cx="1031961" cy="1097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8746" y="4397528"/>
            <a:ext cx="982744" cy="1098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397528"/>
            <a:ext cx="942110" cy="1097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6559" y="4397528"/>
            <a:ext cx="947305" cy="10972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177609" y="5605012"/>
            <a:ext cx="665018" cy="640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5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330617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(dư 1)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761924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(dư 4)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456865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682440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724452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(dư 5)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99 -0.04676 -0.06654 -0.02037 -0.08229 -0.01065 C -0.11641 0.01065 -0.10091 -0.00139 -0.13412 0.02986 C -0.13659 0.03195 -0.13893 0.03449 -0.14141 0.03681 C -0.14453 0.03982 -0.14818 0.0419 -0.15104 0.0456 C -0.15521 0.0507 -0.15886 0.05672 -0.16315 0.06135 C -0.16732 0.06574 -0.1724 0.0676 -0.17656 0.07199 C -0.17969 0.07523 -0.18203 0.08033 -0.18503 0.08426 C -0.18594 0.08565 -0.18737 0.08658 -0.18841 0.08797 " pathEditMode="relative" rAng="0" ptsTypes="AAAAAAAAAA">
                                      <p:cBhvr>
                                        <p:cTn id="9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859755" y="776746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461358-1633-4D54-8134-B25EAEA8D21B}"/>
              </a:ext>
            </a:extLst>
          </p:cNvPr>
          <p:cNvSpPr txBox="1"/>
          <p:nvPr/>
        </p:nvSpPr>
        <p:spPr>
          <a:xfrm>
            <a:off x="1558286" y="690482"/>
            <a:ext cx="1014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sz="3200" dirty="0"/>
              <a:t>Rô-bốt chia 56 con cá vào các rổ, mỗi rổ 8 con cá. Hỏi Rô-bốt chia được bao nhiêu rổ cá như vậy?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BD7D0-574C-4DA1-907D-A8CC0B81BCB9}"/>
              </a:ext>
            </a:extLst>
          </p:cNvPr>
          <p:cNvSpPr txBox="1"/>
          <p:nvPr/>
        </p:nvSpPr>
        <p:spPr>
          <a:xfrm>
            <a:off x="4479403" y="1767700"/>
            <a:ext cx="40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1556C-51B7-4022-B3B8-CDE103CC43F1}"/>
              </a:ext>
            </a:extLst>
          </p:cNvPr>
          <p:cNvCxnSpPr/>
          <p:nvPr/>
        </p:nvCxnSpPr>
        <p:spPr>
          <a:xfrm>
            <a:off x="3102015" y="1226916"/>
            <a:ext cx="445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A977-703E-4B24-BCA0-8F3FC524419D}"/>
              </a:ext>
            </a:extLst>
          </p:cNvPr>
          <p:cNvCxnSpPr>
            <a:cxnSpLocks/>
          </p:cNvCxnSpPr>
          <p:nvPr/>
        </p:nvCxnSpPr>
        <p:spPr>
          <a:xfrm>
            <a:off x="7974957" y="1226916"/>
            <a:ext cx="274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28AA59-99EB-4C83-B283-FDF5BA3CEA86}"/>
              </a:ext>
            </a:extLst>
          </p:cNvPr>
          <p:cNvCxnSpPr>
            <a:cxnSpLocks/>
          </p:cNvCxnSpPr>
          <p:nvPr/>
        </p:nvCxnSpPr>
        <p:spPr>
          <a:xfrm>
            <a:off x="3350712" y="1643605"/>
            <a:ext cx="593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526DA51-C825-41D7-98F6-E3BCC6F2771C}"/>
              </a:ext>
            </a:extLst>
          </p:cNvPr>
          <p:cNvSpPr txBox="1"/>
          <p:nvPr/>
        </p:nvSpPr>
        <p:spPr>
          <a:xfrm>
            <a:off x="2044860" y="2808575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smtClean="0">
                <a:solidFill>
                  <a:srgbClr val="FF0000"/>
                </a:solidFill>
                <a:cs typeface="Arial" panose="020B0604020202020204" pitchFamily="34" charset="0"/>
              </a:rPr>
              <a:t>Rô-bốt </a:t>
            </a:r>
            <a:r>
              <a:rPr lang="vi-VN" sz="4400">
                <a:solidFill>
                  <a:srgbClr val="FF0000"/>
                </a:solidFill>
                <a:cs typeface="Arial" panose="020B0604020202020204" pitchFamily="34" charset="0"/>
              </a:rPr>
              <a:t>chia </a:t>
            </a:r>
            <a:r>
              <a:rPr lang="vi-VN" sz="4400" smtClean="0">
                <a:solidFill>
                  <a:srgbClr val="FF0000"/>
                </a:solidFill>
                <a:cs typeface="Arial" panose="020B0604020202020204" pitchFamily="34" charset="0"/>
              </a:rPr>
              <a:t>được</a:t>
            </a:r>
            <a:r>
              <a:rPr lang="en-US" sz="4400" smtClean="0">
                <a:solidFill>
                  <a:srgbClr val="FF0000"/>
                </a:solidFill>
                <a:cs typeface="Arial" panose="020B0604020202020204" pitchFamily="34" charset="0"/>
              </a:rPr>
              <a:t> số rổ cá</a:t>
            </a:r>
            <a:r>
              <a:rPr lang="vi-VN" sz="440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là: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989738-1272-4D1F-A7A9-1854DE7636BD}"/>
              </a:ext>
            </a:extLst>
          </p:cNvPr>
          <p:cNvSpPr txBox="1"/>
          <p:nvPr/>
        </p:nvSpPr>
        <p:spPr>
          <a:xfrm>
            <a:off x="2107477" y="3894954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56 : 8 = 7 (rổ)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C1BEB1-0D95-46E9-8388-A7F132CB2B33}"/>
              </a:ext>
            </a:extLst>
          </p:cNvPr>
          <p:cNvSpPr txBox="1"/>
          <p:nvPr/>
        </p:nvSpPr>
        <p:spPr>
          <a:xfrm>
            <a:off x="3902820" y="4884616"/>
            <a:ext cx="6709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7 rổ cá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/>
      <p:bldP spid="15" grpId="0"/>
      <p:bldP spid="58" grpId="0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5850" y="2037077"/>
            <a:ext cx="4700789" cy="1382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Vận</a:t>
            </a:r>
            <a:r>
              <a:rPr kumimoji="0" lang="en-US" sz="7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dụng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88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188142" y="628943"/>
            <a:ext cx="8608360" cy="603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861188" y="1086509"/>
            <a:ext cx="45777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thực hiện phép chia 49 : 8 = 5 (dư 9). Hỏi bạn Lan thực hiện phép tính đã đúng chưa? Vì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 thực hiện phép chia sai vì số dư lớn hơn số chia.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26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47484" y="704081"/>
            <a:ext cx="8204036" cy="60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128070" y="885821"/>
            <a:ext cx="43565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17m vải đem may quần áo. Mỗi bộ quần áo hết 3m vải. Hỏi may được nhiều nhất bao nhiêu bộ quần áo và thừa bao nhiêu mét vải?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nl-NL" sz="36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ay </a:t>
              </a: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 nhiều nhất 5 bộ quần áo và còn dư 2 mét </a:t>
              </a:r>
              <a:r>
                <a:rPr lang="nl-NL" sz="36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vải.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6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743" y="1507130"/>
            <a:ext cx="10417628" cy="2553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9 người muốn sang sông cùng lúc mà mỗi thuyền chỉ chở được 2 người (không kể bác lái đò). Hỏi cần mấy chiếc thuyền để chở hết số khách đó sang sông?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15164" y="4337608"/>
            <a:ext cx="6629036" cy="1542144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98533" y="4965773"/>
              <a:ext cx="4097080" cy="709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Đáp án: 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5 chiếc thuyền để chở hết 9 khách qua sông </a:t>
              </a:r>
              <a:r>
                <a:rPr lang="nl-NL" sz="2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cùng </a:t>
              </a:r>
              <a:r>
                <a:rPr lang="nl-NL" sz="280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lúc.</a:t>
              </a: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4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5CB54-F64D-4968-AFCB-7050E6EFC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29" y="2596038"/>
            <a:ext cx="835834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DAD6B9-C282-4BB8-B580-FDFE3BC21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1939" y="2728206"/>
            <a:ext cx="5499069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a)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2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2" y="298075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1" y="2964041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1D73A078-607B-4B1A-941C-9CF414D5094C}"/>
              </a:ext>
            </a:extLst>
          </p:cNvPr>
          <p:cNvSpPr/>
          <p:nvPr/>
        </p:nvSpPr>
        <p:spPr>
          <a:xfrm>
            <a:off x="10744200" y="213975"/>
            <a:ext cx="1251857" cy="580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9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07" y="5044966"/>
            <a:ext cx="1895791" cy="18291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69">
            <a:extLst>
              <a:ext uri="{FF2B5EF4-FFF2-40B4-BE49-F238E27FC236}">
                <a16:creationId xmlns:a16="http://schemas.microsoft.com/office/drawing/2014/main" id="{C9446215-B009-4CA7-A560-A83AC5A45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70">
            <a:extLst>
              <a:ext uri="{FF2B5EF4-FFF2-40B4-BE49-F238E27FC236}">
                <a16:creationId xmlns:a16="http://schemas.microsoft.com/office/drawing/2014/main" id="{BFAF431F-5737-4E52-8A22-AE6EAFE93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 Box 120">
            <a:extLst>
              <a:ext uri="{FF2B5EF4-FFF2-40B4-BE49-F238E27FC236}">
                <a16:creationId xmlns:a16="http://schemas.microsoft.com/office/drawing/2014/main" id="{FA11F735-5CAD-4F89-B468-8990F968D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18  2</a:t>
            </a:r>
          </a:p>
        </p:txBody>
      </p:sp>
      <p:sp>
        <p:nvSpPr>
          <p:cNvPr id="18" name="Text Box 65">
            <a:extLst>
              <a:ext uri="{FF2B5EF4-FFF2-40B4-BE49-F238E27FC236}">
                <a16:creationId xmlns:a16="http://schemas.microsoft.com/office/drawing/2014/main" id="{C1CD71F0-9AA4-4B93-AF3E-A9D02371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9" name="Line 66">
            <a:extLst>
              <a:ext uri="{FF2B5EF4-FFF2-40B4-BE49-F238E27FC236}">
                <a16:creationId xmlns:a16="http://schemas.microsoft.com/office/drawing/2014/main" id="{54AD0066-0A79-4117-82C0-BAACAD933B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Box 121">
            <a:extLst>
              <a:ext uri="{FF2B5EF4-FFF2-40B4-BE49-F238E27FC236}">
                <a16:creationId xmlns:a16="http://schemas.microsoft.com/office/drawing/2014/main" id="{D17C7796-0932-49D1-B617-C5022A35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2" name="Text Box 122">
            <a:extLst>
              <a:ext uri="{FF2B5EF4-FFF2-40B4-BE49-F238E27FC236}">
                <a16:creationId xmlns:a16="http://schemas.microsoft.com/office/drawing/2014/main" id="{23762505-8281-45D7-A3CC-A98DD26E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8" grpId="0"/>
      <p:bldP spid="19" grpId="0" animBg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3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99" y="4787124"/>
            <a:ext cx="2838252" cy="22706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8134A1-6174-4225-AFD3-A6204EEE76C9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 </a:t>
            </a:r>
            <a:r>
              <a:rPr lang="en-US" sz="6000" b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(dư 3)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Line 69">
            <a:extLst>
              <a:ext uri="{FF2B5EF4-FFF2-40B4-BE49-F238E27FC236}">
                <a16:creationId xmlns:a16="http://schemas.microsoft.com/office/drawing/2014/main" id="{830DA0AD-5202-4D9A-BD8D-AD868AB3D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70">
            <a:extLst>
              <a:ext uri="{FF2B5EF4-FFF2-40B4-BE49-F238E27FC236}">
                <a16:creationId xmlns:a16="http://schemas.microsoft.com/office/drawing/2014/main" id="{D9ED3B75-954B-47C9-B681-398611893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 Box 120">
            <a:extLst>
              <a:ext uri="{FF2B5EF4-FFF2-40B4-BE49-F238E27FC236}">
                <a16:creationId xmlns:a16="http://schemas.microsoft.com/office/drawing/2014/main" id="{344BCAF9-B1C5-47A4-AEA5-0DB7BFF2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23  5</a:t>
            </a:r>
          </a:p>
        </p:txBody>
      </p:sp>
      <p:sp>
        <p:nvSpPr>
          <p:cNvPr id="28" name="Text Box 65">
            <a:extLst>
              <a:ext uri="{FF2B5EF4-FFF2-40B4-BE49-F238E27FC236}">
                <a16:creationId xmlns:a16="http://schemas.microsoft.com/office/drawing/2014/main" id="{D28A8D89-4043-4851-9700-F3F7661F9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Line 66">
            <a:extLst>
              <a:ext uri="{FF2B5EF4-FFF2-40B4-BE49-F238E27FC236}">
                <a16:creationId xmlns:a16="http://schemas.microsoft.com/office/drawing/2014/main" id="{32BDC22F-E0E4-45DB-92AE-51C586A229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121">
            <a:extLst>
              <a:ext uri="{FF2B5EF4-FFF2-40B4-BE49-F238E27FC236}">
                <a16:creationId xmlns:a16="http://schemas.microsoft.com/office/drawing/2014/main" id="{E9AE9591-B368-4E37-A0B3-F7E694D8A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Text Box 122">
            <a:extLst>
              <a:ext uri="{FF2B5EF4-FFF2-40B4-BE49-F238E27FC236}">
                <a16:creationId xmlns:a16="http://schemas.microsoft.com/office/drawing/2014/main" id="{71AE286F-4C9B-4886-AE6F-2DDF58571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29" grpId="0" animBg="1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394</Words>
  <Application>Microsoft Office PowerPoint</Application>
  <PresentationFormat>Widescreen</PresentationFormat>
  <Paragraphs>70</Paragraphs>
  <Slides>18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微软雅黑</vt:lpstr>
      <vt:lpstr>Arial</vt:lpstr>
      <vt:lpstr>Calibri</vt:lpstr>
      <vt:lpstr>Calibri Light</vt:lpstr>
      <vt:lpstr>等线</vt:lpstr>
      <vt:lpstr>等线 Light</vt:lpstr>
      <vt:lpstr>Fredoka One</vt:lpstr>
      <vt:lpstr>Source Han Sans Regular</vt:lpstr>
      <vt:lpstr>Tahoma</vt:lpstr>
      <vt:lpstr>Times New Roman</vt:lpstr>
      <vt:lpstr>UTM Cookies</vt:lpstr>
      <vt:lpstr>字魂107号-萌趣欢乐体</vt:lpstr>
      <vt:lpstr>Office 主题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Techsi.vn</cp:lastModifiedBy>
  <cp:revision>109</cp:revision>
  <dcterms:modified xsi:type="dcterms:W3CDTF">2022-11-03T05:10:16Z</dcterms:modified>
</cp:coreProperties>
</file>