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9" d="100"/>
          <a:sy n="79" d="100"/>
        </p:scale>
        <p:origin x="10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2022/11/7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6.gif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Relationship Id="rId14" Type="http://schemas.openxmlformats.org/officeDocument/2006/relationships/image" Target="../media/image22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79104E-E00B-4A38-A4A4-4A171F5C90BC}"/>
              </a:ext>
            </a:extLst>
          </p:cNvPr>
          <p:cNvSpPr txBox="1"/>
          <p:nvPr/>
        </p:nvSpPr>
        <p:spPr>
          <a:xfrm>
            <a:off x="3954259" y="1187505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67115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53165" y="4359570"/>
            <a:ext cx="3961753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lang="en-US" sz="4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7,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49756" y="1023258"/>
            <a:ext cx="4113263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7" y="4359570"/>
            <a:ext cx="382439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0,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</a:t>
            </a:r>
            <a:r>
              <a:rPr lang="en-US" sz="3200" b="1" dirty="0" smtClean="0">
                <a:solidFill>
                  <a:srgbClr val="FF0000"/>
                </a:solidFill>
              </a:rPr>
              <a:t>95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</a:t>
            </a:r>
            <a:r>
              <a:rPr lang="nl-NL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nl-NL" sz="40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518</Words>
  <Application>Microsoft Office PowerPoint</Application>
  <PresentationFormat>Widescreen</PresentationFormat>
  <Paragraphs>130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Coiny</vt:lpstr>
      <vt:lpstr>等线</vt:lpstr>
      <vt:lpstr>Times New Roman</vt:lpstr>
      <vt:lpstr>UTM Ong Do Gia</vt:lpstr>
      <vt:lpstr>印品黑体</vt:lpstr>
      <vt:lpstr>字魂35号-经典雅黑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52</cp:revision>
  <dcterms:created xsi:type="dcterms:W3CDTF">2022-07-25T07:57:40Z</dcterms:created>
  <dcterms:modified xsi:type="dcterms:W3CDTF">2022-11-07T08:07:34Z</dcterms:modified>
</cp:coreProperties>
</file>