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19"/>
  </p:notesMasterIdLst>
  <p:sldIdLst>
    <p:sldId id="497" r:id="rId8"/>
    <p:sldId id="258" r:id="rId9"/>
    <p:sldId id="2007577128" r:id="rId10"/>
    <p:sldId id="2007577120" r:id="rId11"/>
    <p:sldId id="259" r:id="rId12"/>
    <p:sldId id="265" r:id="rId13"/>
    <p:sldId id="2007577095" r:id="rId14"/>
    <p:sldId id="278" r:id="rId15"/>
    <p:sldId id="2007577127" r:id="rId16"/>
    <p:sldId id="2007577115" r:id="rId17"/>
    <p:sldId id="20075771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 quyền thuộc về: FB Hương Thảo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9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 quyền thuộc về: FB Hương Thảo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7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3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0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21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96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9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4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5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7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0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6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2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2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0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8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5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6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2872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974020" y="1412875"/>
            <a:ext cx="5699464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Khởi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động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72648" y="1742813"/>
            <a:ext cx="6703699" cy="3306725"/>
            <a:chOff x="4186989" y="457201"/>
            <a:chExt cx="6703699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03699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Nơi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em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đang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sống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các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mùa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nào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?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Nêu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đặc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điểm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thời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tiết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của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từng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mùa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đó</a:t>
              </a:r>
              <a:r>
                <a:rPr lang="en-US" altLang="zh-CN" sz="3600" dirty="0">
                  <a:solidFill>
                    <a:srgbClr val="0070C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07" y="1098895"/>
            <a:ext cx="2016187" cy="2016187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3A1A751D-7D16-4BD3-8629-962A6963F1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" y="2106988"/>
            <a:ext cx="3578860" cy="394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37789-E649-4C4A-B6A6-79F760E83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823" y="2428874"/>
            <a:ext cx="847725" cy="10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4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7444" y="1"/>
            <a:ext cx="12219444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50CC21-9A7B-494E-9363-8801197A0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911" y="978195"/>
            <a:ext cx="9306694" cy="3584169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58A34553-53E1-45AF-AE89-8A2BFB0A4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906" y="3429000"/>
            <a:ext cx="3320926" cy="33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788443" y="2503959"/>
            <a:ext cx="7334250" cy="1915903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28: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Các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mùa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trong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năm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93" y="1274371"/>
            <a:ext cx="2809251" cy="4782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9F7D8-5B2B-4706-B3D6-4A8D5667711F}"/>
              </a:ext>
            </a:extLst>
          </p:cNvPr>
          <p:cNvSpPr txBox="1"/>
          <p:nvPr/>
        </p:nvSpPr>
        <p:spPr>
          <a:xfrm>
            <a:off x="2757167" y="277163"/>
            <a:ext cx="7334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Trái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đất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bầu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trời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388" y="450762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YÊU CẦU CẦN ĐẠT</a:t>
            </a:r>
            <a:endParaRPr lang="en-US" sz="36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253" y="1277411"/>
            <a:ext cx="98964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Nêu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được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tên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đặc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điểm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về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thời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tiết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</a:p>
          <a:p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cảnh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vật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của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bốn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ở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nước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ta.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36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Nêu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được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tên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đặc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điểm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của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mưa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36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khô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ở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nước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36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Xác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định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được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nơi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mình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đang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sống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có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thời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tiết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36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diễn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ra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chủ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yếu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theo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nào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36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Nêu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được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cách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mặc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trang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phục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phù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hợp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theo</a:t>
            </a:r>
            <a:r>
              <a:rPr lang="en-US" sz="3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mùa</a:t>
            </a:r>
            <a:r>
              <a:rPr lang="en-US" sz="3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sz="36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571500" indent="-571500">
              <a:buFontTx/>
              <a:buChar char="-"/>
            </a:pPr>
            <a:endParaRPr lang="en-US" sz="3600" dirty="0"/>
          </a:p>
          <a:p>
            <a:endParaRPr lang="en-US" sz="36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406" y="465498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974020" y="1412875"/>
            <a:ext cx="5699464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Khám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phá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69" y="1506058"/>
            <a:ext cx="2960338" cy="5039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E4CD4-269C-466E-96C5-7AC5320FD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535" y="729336"/>
            <a:ext cx="751695" cy="1010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48573-FE26-4BB6-8175-4A750840E03B}"/>
              </a:ext>
            </a:extLst>
          </p:cNvPr>
          <p:cNvSpPr txBox="1"/>
          <p:nvPr/>
        </p:nvSpPr>
        <p:spPr>
          <a:xfrm>
            <a:off x="2697452" y="764755"/>
            <a:ext cx="8020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7B23E-6B44-4799-BFE7-9BA5831ED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309" y="2387726"/>
            <a:ext cx="36385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B8A75-27B7-430B-A632-5D56D2624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160" y="2359150"/>
            <a:ext cx="37147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159E6-B409-4876-A895-9D48A321FF3F}"/>
              </a:ext>
            </a:extLst>
          </p:cNvPr>
          <p:cNvSpPr txBox="1"/>
          <p:nvPr/>
        </p:nvSpPr>
        <p:spPr>
          <a:xfrm>
            <a:off x="1889822" y="5309645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Xuân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664B6-709D-42A5-85DA-44BAE0F1A096}"/>
              </a:ext>
            </a:extLst>
          </p:cNvPr>
          <p:cNvSpPr txBox="1"/>
          <p:nvPr/>
        </p:nvSpPr>
        <p:spPr>
          <a:xfrm>
            <a:off x="5763617" y="5359525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Hạ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B56EB-4AF3-45A9-8600-F74891981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69" y="1271809"/>
            <a:ext cx="4746994" cy="3902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5751F-2F71-4BB6-AB15-989941A21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591" y="1271809"/>
            <a:ext cx="4672809" cy="36196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5F3AA7-994D-4EAA-A1FA-3AA1F149010E}"/>
              </a:ext>
            </a:extLst>
          </p:cNvPr>
          <p:cNvSpPr txBox="1"/>
          <p:nvPr/>
        </p:nvSpPr>
        <p:spPr>
          <a:xfrm>
            <a:off x="2786501" y="5174621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Thu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17A487-5DFA-4C49-92F8-F0A3DA19E1F7}"/>
              </a:ext>
            </a:extLst>
          </p:cNvPr>
          <p:cNvSpPr txBox="1"/>
          <p:nvPr/>
        </p:nvSpPr>
        <p:spPr>
          <a:xfrm>
            <a:off x="7691730" y="5174621"/>
            <a:ext cx="29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Mùa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Đông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04693" y="1073314"/>
            <a:ext cx="6897252" cy="5221161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4" y="4355476"/>
            <a:ext cx="2907639" cy="232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74F08-8EF9-48A4-8789-0B62DC20AC34}"/>
              </a:ext>
            </a:extLst>
          </p:cNvPr>
          <p:cNvSpPr txBox="1"/>
          <p:nvPr/>
        </p:nvSpPr>
        <p:spPr>
          <a:xfrm>
            <a:off x="3078806" y="178181"/>
            <a:ext cx="671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gợi</a:t>
            </a:r>
            <a:r>
              <a:rPr lang="en-US" sz="3200" dirty="0"/>
              <a:t> ý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E74C7B5-995E-4122-AF11-BF163983D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45355"/>
              </p:ext>
            </p:extLst>
          </p:nvPr>
        </p:nvGraphicFramePr>
        <p:xfrm>
          <a:off x="4450483" y="1447776"/>
          <a:ext cx="6196179" cy="450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15">
                  <a:extLst>
                    <a:ext uri="{9D8B030D-6E8A-4147-A177-3AD203B41FA5}">
                      <a16:colId xmlns:a16="http://schemas.microsoft.com/office/drawing/2014/main" val="2763670345"/>
                    </a:ext>
                  </a:extLst>
                </a:gridCol>
                <a:gridCol w="4403764">
                  <a:extLst>
                    <a:ext uri="{9D8B030D-6E8A-4147-A177-3AD203B41FA5}">
                      <a16:colId xmlns:a16="http://schemas.microsoft.com/office/drawing/2014/main" val="3178153765"/>
                    </a:ext>
                  </a:extLst>
                </a:gridCol>
              </a:tblGrid>
              <a:tr h="8904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Mùa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Đặc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điểm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07358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Xuân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07917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Hè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249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Thu</a:t>
                      </a:r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02385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Đông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17174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02" y="727818"/>
            <a:ext cx="1570875" cy="1570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A0E04-22A3-49E2-B0B2-0D2ED8E1A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75" y="1825622"/>
            <a:ext cx="3770018" cy="27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998B3-854F-4B8B-A3D5-F4414D6E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81" y="2015755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BA06-4504-4D69-A33B-2CEB961A6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836" y="2015755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98BFC-EDD2-470A-B0FC-A9FFAC46B690}"/>
              </a:ext>
            </a:extLst>
          </p:cNvPr>
          <p:cNvSpPr txBox="1"/>
          <p:nvPr/>
        </p:nvSpPr>
        <p:spPr>
          <a:xfrm>
            <a:off x="1900237" y="701748"/>
            <a:ext cx="8743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3.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998B3-854F-4B8B-A3D5-F4414D6E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628" y="577247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BA06-4504-4D69-A33B-2CEB961A6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918" y="711063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074D9BBA-420F-46A6-BD6A-C7864A676AE2}"/>
              </a:ext>
            </a:extLst>
          </p:cNvPr>
          <p:cNvSpPr/>
          <p:nvPr/>
        </p:nvSpPr>
        <p:spPr>
          <a:xfrm>
            <a:off x="2151881" y="4154216"/>
            <a:ext cx="3604784" cy="1370022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Mùa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mưa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圆角矩形 10">
            <a:extLst>
              <a:ext uri="{FF2B5EF4-FFF2-40B4-BE49-F238E27FC236}">
                <a16:creationId xmlns:a16="http://schemas.microsoft.com/office/drawing/2014/main" id="{03929B7A-39E9-4793-8DAB-2F97177CBC6F}"/>
              </a:ext>
            </a:extLst>
          </p:cNvPr>
          <p:cNvSpPr/>
          <p:nvPr/>
        </p:nvSpPr>
        <p:spPr>
          <a:xfrm>
            <a:off x="7053395" y="4154216"/>
            <a:ext cx="3604784" cy="1370022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Mùa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khô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5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315</Words>
  <Application>Microsoft Office PowerPoint</Application>
  <PresentationFormat>Widescreen</PresentationFormat>
  <Paragraphs>62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Microsoft YaHei</vt:lpstr>
      <vt:lpstr>Microsoft YaHei</vt:lpstr>
      <vt:lpstr>宋体</vt:lpstr>
      <vt:lpstr>宋体</vt:lpstr>
      <vt:lpstr>Arial</vt:lpstr>
      <vt:lpstr>Arial Rounded MT Bold</vt:lpstr>
      <vt:lpstr>Arial-Rounded</vt:lpstr>
      <vt:lpstr>Arial-SGK-TV</vt:lpstr>
      <vt:lpstr>Averta Std CY Bold</vt:lpstr>
      <vt:lpstr>Calibri</vt:lpstr>
      <vt:lpstr>等线</vt:lpstr>
      <vt:lpstr>Quicksand Medium</vt:lpstr>
      <vt:lpstr>黑体</vt:lpstr>
      <vt:lpstr>Times</vt:lpstr>
      <vt:lpstr>Utm AVO</vt:lpstr>
      <vt:lpstr>1_Office Theme</vt:lpstr>
      <vt:lpstr>Hoạt động</vt:lpstr>
      <vt:lpstr>5_Office Theme</vt:lpstr>
      <vt:lpstr>Office 主题</vt:lpstr>
      <vt:lpstr>1_Office 主题</vt:lpstr>
      <vt:lpstr>4_Office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17</cp:revision>
  <dcterms:created xsi:type="dcterms:W3CDTF">2021-07-12T00:56:13Z</dcterms:created>
  <dcterms:modified xsi:type="dcterms:W3CDTF">2023-04-26T02:35:32Z</dcterms:modified>
</cp:coreProperties>
</file>